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20"/>
  </p:notesMasterIdLst>
  <p:sldIdLst>
    <p:sldId id="287" r:id="rId3"/>
    <p:sldId id="257" r:id="rId4"/>
    <p:sldId id="25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58D"/>
    <a:srgbClr val="808080"/>
    <a:srgbClr val="FCFCFC"/>
    <a:srgbClr val="E8E8E8"/>
    <a:srgbClr val="FFD84B"/>
    <a:srgbClr val="FFFFFF"/>
    <a:srgbClr val="CC3300"/>
    <a:srgbClr val="FFC31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990" y="-114"/>
      </p:cViewPr>
      <p:guideLst>
        <p:guide orient="horz" pos="2160"/>
        <p:guide pos="2880"/>
      </p:guideLst>
    </p:cSldViewPr>
  </p:slideViewPr>
  <p:notesTextViewPr>
    <p:cViewPr>
      <p:scale>
        <a:sx n="1" d="1"/>
        <a:sy n="1" d="1"/>
      </p:scale>
      <p:origin x="0" y="0"/>
    </p:cViewPr>
  </p:notesTextViewPr>
  <p:gridSpacing cx="78027213" cy="78027213"/>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lstStyle>
            <a:lvl1pPr>
              <a:buFont typeface="Arial" panose="020B0604020202020204" pitchFamily="34" charset="0"/>
              <a:buNone/>
              <a:defRPr sz="1200">
                <a:latin typeface="Arial" panose="020B0604020202020204" pitchFamily="34" charset="0"/>
                <a:ea typeface="+mn-ea"/>
              </a:defRPr>
            </a:lvl1pPr>
          </a:lstStyle>
          <a:p>
            <a:pPr>
              <a:defRPr/>
            </a:pPr>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lstStyle>
            <a:lvl1pPr algn="r">
              <a:buFont typeface="Arial" panose="020B0604020202020204" pitchFamily="34" charset="0"/>
              <a:buNone/>
              <a:defRPr sz="1200">
                <a:latin typeface="Arial" panose="020B0604020202020204" pitchFamily="34" charset="0"/>
                <a:ea typeface="+mn-ea"/>
              </a:defRPr>
            </a:lvl1pPr>
          </a:lstStyle>
          <a:p>
            <a:pPr>
              <a:defRPr/>
            </a:pPr>
            <a:endParaRPr lang="en-US" altLang="zh-CN"/>
          </a:p>
        </p:txBody>
      </p:sp>
      <p:sp>
        <p:nvSpPr>
          <p:cNvPr id="28676" name="Rectangle 4"/>
          <p:cNvSpPr>
            <a:spLocks noGrp="1" noRot="1" noChangeAspect="1" noChangeArrowheads="1"/>
          </p:cNvSpPr>
          <p:nvPr>
            <p:ph type="sldImg" idx="2"/>
          </p:nvPr>
        </p:nvSpPr>
        <p:spPr bwMode="auto">
          <a:xfrm>
            <a:off x="1143000" y="685800"/>
            <a:ext cx="4572000" cy="3429000"/>
          </a:xfrm>
          <a:prstGeom prst="rect">
            <a:avLst/>
          </a:prstGeom>
          <a:noFill/>
          <a:ln w="9525">
            <a:noFill/>
            <a:miter lim="800000"/>
            <a:headEnd/>
            <a:tailEnd/>
          </a:ln>
        </p:spPr>
      </p:sp>
      <p:sp>
        <p:nvSpPr>
          <p:cNvPr id="3077" name="Rectangle 5"/>
          <p:cNvSpPr>
            <a:spLocks noGrp="1" noRot="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ctr"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lstStyle>
            <a:lvl1pPr>
              <a:buFont typeface="Arial" panose="020B0604020202020204" pitchFamily="34" charset="0"/>
              <a:buNone/>
              <a:defRPr sz="1200">
                <a:latin typeface="Arial" panose="020B0604020202020204" pitchFamily="34" charset="0"/>
                <a:ea typeface="+mn-ea"/>
              </a:defRPr>
            </a:lvl1pPr>
          </a:lstStyle>
          <a:p>
            <a:pPr>
              <a:defRPr/>
            </a:pPr>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lstStyle>
            <a:lvl1pPr algn="r">
              <a:buFont typeface="Arial" panose="020B0604020202020204" pitchFamily="34" charset="0"/>
              <a:buNone/>
              <a:defRPr sz="1200">
                <a:latin typeface="Arial" panose="020B0604020202020204" pitchFamily="34" charset="0"/>
                <a:ea typeface="+mn-ea"/>
              </a:defRPr>
            </a:lvl1pPr>
          </a:lstStyle>
          <a:p>
            <a:pPr>
              <a:defRPr/>
            </a:pPr>
            <a:fld id="{DC0EF9B8-8C18-4EC8-8786-34A52A3891C4}"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Freeform 2"/>
          <p:cNvSpPr/>
          <p:nvPr/>
        </p:nvSpPr>
        <p:spPr bwMode="auto">
          <a:xfrm>
            <a:off x="0" y="6048375"/>
            <a:ext cx="2762250" cy="809625"/>
          </a:xfrm>
          <a:custGeom>
            <a:avLst/>
            <a:gdLst>
              <a:gd name="T0" fmla="*/ 0 w 1740"/>
              <a:gd name="T1" fmla="*/ 0 h 510"/>
              <a:gd name="T2" fmla="*/ 0 w 1740"/>
              <a:gd name="T3" fmla="*/ 510 h 510"/>
              <a:gd name="T4" fmla="*/ 1740 w 1740"/>
              <a:gd name="T5" fmla="*/ 510 h 510"/>
              <a:gd name="T6" fmla="*/ 1595 w 1740"/>
              <a:gd name="T7" fmla="*/ 30 h 510"/>
              <a:gd name="T8" fmla="*/ 0 w 1740"/>
              <a:gd name="T9" fmla="*/ 0 h 510"/>
            </a:gdLst>
            <a:ahLst/>
            <a:cxnLst>
              <a:cxn ang="0">
                <a:pos x="T0" y="T1"/>
              </a:cxn>
              <a:cxn ang="0">
                <a:pos x="T2" y="T3"/>
              </a:cxn>
              <a:cxn ang="0">
                <a:pos x="T4" y="T5"/>
              </a:cxn>
              <a:cxn ang="0">
                <a:pos x="T6" y="T7"/>
              </a:cxn>
              <a:cxn ang="0">
                <a:pos x="T8" y="T9"/>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5" name="Freeform 3"/>
          <p:cNvSpPr/>
          <p:nvPr/>
        </p:nvSpPr>
        <p:spPr bwMode="auto">
          <a:xfrm>
            <a:off x="2590800" y="4705350"/>
            <a:ext cx="6400800" cy="2152650"/>
          </a:xfrm>
          <a:custGeom>
            <a:avLst/>
            <a:gdLst>
              <a:gd name="T0" fmla="*/ 1116 w 4032"/>
              <a:gd name="T1" fmla="*/ 0 h 1356"/>
              <a:gd name="T2" fmla="*/ 3840 w 4032"/>
              <a:gd name="T3" fmla="*/ 636 h 1356"/>
              <a:gd name="T4" fmla="*/ 4032 w 4032"/>
              <a:gd name="T5" fmla="*/ 1356 h 1356"/>
              <a:gd name="T6" fmla="*/ 288 w 4032"/>
              <a:gd name="T7" fmla="*/ 1356 h 1356"/>
              <a:gd name="T8" fmla="*/ 0 w 4032"/>
              <a:gd name="T9" fmla="*/ 828 h 1356"/>
              <a:gd name="T10" fmla="*/ 1116 w 4032"/>
              <a:gd name="T11" fmla="*/ 0 h 1356"/>
            </a:gdLst>
            <a:ahLst/>
            <a:cxnLst>
              <a:cxn ang="0">
                <a:pos x="T0" y="T1"/>
              </a:cxn>
              <a:cxn ang="0">
                <a:pos x="T2" y="T3"/>
              </a:cxn>
              <a:cxn ang="0">
                <a:pos x="T4" y="T5"/>
              </a:cxn>
              <a:cxn ang="0">
                <a:pos x="T6" y="T7"/>
              </a:cxn>
              <a:cxn ang="0">
                <a:pos x="T8" y="T9"/>
              </a:cxn>
              <a:cxn ang="0">
                <a:pos x="T10" y="T11"/>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6" name="Freeform 4"/>
          <p:cNvSpPr/>
          <p:nvPr/>
        </p:nvSpPr>
        <p:spPr bwMode="auto">
          <a:xfrm>
            <a:off x="4400550" y="781050"/>
            <a:ext cx="4743450" cy="5048250"/>
          </a:xfrm>
          <a:custGeom>
            <a:avLst/>
            <a:gdLst>
              <a:gd name="T0" fmla="*/ 510 w 2988"/>
              <a:gd name="T1" fmla="*/ 1098 h 3180"/>
              <a:gd name="T2" fmla="*/ 2280 w 2988"/>
              <a:gd name="T3" fmla="*/ 0 h 3180"/>
              <a:gd name="T4" fmla="*/ 2988 w 2988"/>
              <a:gd name="T5" fmla="*/ 342 h 3180"/>
              <a:gd name="T6" fmla="*/ 2988 w 2988"/>
              <a:gd name="T7" fmla="*/ 2772 h 3180"/>
              <a:gd name="T8" fmla="*/ 1452 w 2988"/>
              <a:gd name="T9" fmla="*/ 3060 h 3180"/>
              <a:gd name="T10" fmla="*/ 0 w 2988"/>
              <a:gd name="T11" fmla="*/ 2406 h 3180"/>
              <a:gd name="T12" fmla="*/ 510 w 2988"/>
              <a:gd name="T13" fmla="*/ 1098 h 3180"/>
            </a:gdLst>
            <a:ahLst/>
            <a:cxnLst>
              <a:cxn ang="0">
                <a:pos x="T0" y="T1"/>
              </a:cxn>
              <a:cxn ang="0">
                <a:pos x="T2" y="T3"/>
              </a:cxn>
              <a:cxn ang="0">
                <a:pos x="T4" y="T5"/>
              </a:cxn>
              <a:cxn ang="0">
                <a:pos x="T6" y="T7"/>
              </a:cxn>
              <a:cxn ang="0">
                <a:pos x="T8" y="T9"/>
              </a:cxn>
              <a:cxn ang="0">
                <a:pos x="T10" y="T11"/>
              </a:cxn>
              <a:cxn ang="0">
                <a:pos x="T12" y="T13"/>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7" name="Freeform 5"/>
          <p:cNvSpPr/>
          <p:nvPr/>
        </p:nvSpPr>
        <p:spPr bwMode="auto">
          <a:xfrm>
            <a:off x="4800600" y="0"/>
            <a:ext cx="3276600" cy="2409825"/>
          </a:xfrm>
          <a:custGeom>
            <a:avLst/>
            <a:gdLst>
              <a:gd name="T0" fmla="*/ 0 w 2064"/>
              <a:gd name="T1" fmla="*/ 0 h 1518"/>
              <a:gd name="T2" fmla="*/ 276 w 2064"/>
              <a:gd name="T3" fmla="*/ 1518 h 1518"/>
              <a:gd name="T4" fmla="*/ 2064 w 2064"/>
              <a:gd name="T5" fmla="*/ 0 h 1518"/>
              <a:gd name="T6" fmla="*/ 0 w 2064"/>
              <a:gd name="T7" fmla="*/ 0 h 1518"/>
            </a:gdLst>
            <a:ahLst/>
            <a:cxnLst>
              <a:cxn ang="0">
                <a:pos x="T0" y="T1"/>
              </a:cxn>
              <a:cxn ang="0">
                <a:pos x="T2" y="T3"/>
              </a:cxn>
              <a:cxn ang="0">
                <a:pos x="T4" y="T5"/>
              </a:cxn>
              <a:cxn ang="0">
                <a:pos x="T6" y="T7"/>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8" name="Freeform 6"/>
          <p:cNvSpPr/>
          <p:nvPr/>
        </p:nvSpPr>
        <p:spPr bwMode="auto">
          <a:xfrm>
            <a:off x="0" y="0"/>
            <a:ext cx="6583363" cy="7267575"/>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9" name="Freeform 7"/>
          <p:cNvSpPr/>
          <p:nvPr/>
        </p:nvSpPr>
        <p:spPr bwMode="auto">
          <a:xfrm>
            <a:off x="0" y="0"/>
            <a:ext cx="6372225" cy="7072313"/>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 name="Line 8"/>
          <p:cNvSpPr>
            <a:spLocks noChangeShapeType="1"/>
          </p:cNvSpPr>
          <p:nvPr/>
        </p:nvSpPr>
        <p:spPr bwMode="auto">
          <a:xfrm>
            <a:off x="250825" y="1588"/>
            <a:ext cx="0" cy="6015037"/>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1" name="Line 9"/>
          <p:cNvSpPr>
            <a:spLocks noChangeShapeType="1"/>
          </p:cNvSpPr>
          <p:nvPr/>
        </p:nvSpPr>
        <p:spPr bwMode="auto">
          <a:xfrm>
            <a:off x="1293813" y="1588"/>
            <a:ext cx="0" cy="6207125"/>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2" name="Line 10"/>
          <p:cNvSpPr>
            <a:spLocks noChangeShapeType="1"/>
          </p:cNvSpPr>
          <p:nvPr/>
        </p:nvSpPr>
        <p:spPr bwMode="auto">
          <a:xfrm>
            <a:off x="2338388" y="1588"/>
            <a:ext cx="0" cy="6183312"/>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3" name="Line 11"/>
          <p:cNvSpPr>
            <a:spLocks noChangeShapeType="1"/>
          </p:cNvSpPr>
          <p:nvPr/>
        </p:nvSpPr>
        <p:spPr bwMode="auto">
          <a:xfrm>
            <a:off x="3382963" y="1588"/>
            <a:ext cx="0" cy="5972175"/>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4" name="Line 12"/>
          <p:cNvSpPr>
            <a:spLocks noChangeShapeType="1"/>
          </p:cNvSpPr>
          <p:nvPr/>
        </p:nvSpPr>
        <p:spPr bwMode="auto">
          <a:xfrm>
            <a:off x="4427538" y="1588"/>
            <a:ext cx="0" cy="5449887"/>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5" name="Line 13"/>
          <p:cNvSpPr>
            <a:spLocks noChangeShapeType="1"/>
          </p:cNvSpPr>
          <p:nvPr/>
        </p:nvSpPr>
        <p:spPr bwMode="auto">
          <a:xfrm rot="5400000">
            <a:off x="2913063" y="-2654300"/>
            <a:ext cx="0" cy="5813425"/>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6" name="Line 14"/>
          <p:cNvSpPr>
            <a:spLocks noChangeShapeType="1"/>
          </p:cNvSpPr>
          <p:nvPr/>
        </p:nvSpPr>
        <p:spPr bwMode="auto">
          <a:xfrm rot="5400000">
            <a:off x="3006725" y="-1682750"/>
            <a:ext cx="0" cy="6000750"/>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7" name="Line 15"/>
          <p:cNvSpPr>
            <a:spLocks noChangeShapeType="1"/>
          </p:cNvSpPr>
          <p:nvPr/>
        </p:nvSpPr>
        <p:spPr bwMode="auto">
          <a:xfrm rot="5400000">
            <a:off x="3011488" y="-622300"/>
            <a:ext cx="0" cy="6010275"/>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8" name="Line 16"/>
          <p:cNvSpPr>
            <a:spLocks noChangeShapeType="1"/>
          </p:cNvSpPr>
          <p:nvPr/>
        </p:nvSpPr>
        <p:spPr bwMode="auto">
          <a:xfrm rot="5400000">
            <a:off x="2907507" y="548481"/>
            <a:ext cx="0" cy="5802313"/>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9" name="Line 17"/>
          <p:cNvSpPr>
            <a:spLocks noChangeShapeType="1"/>
          </p:cNvSpPr>
          <p:nvPr/>
        </p:nvSpPr>
        <p:spPr bwMode="auto">
          <a:xfrm rot="5400000">
            <a:off x="2666207" y="1854993"/>
            <a:ext cx="0" cy="5319713"/>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20" name="Line 18"/>
          <p:cNvSpPr>
            <a:spLocks noChangeShapeType="1"/>
          </p:cNvSpPr>
          <p:nvPr/>
        </p:nvSpPr>
        <p:spPr bwMode="auto">
          <a:xfrm rot="5400000">
            <a:off x="2115344" y="3472656"/>
            <a:ext cx="0" cy="4217988"/>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21" name="Rectangle 19"/>
          <p:cNvSpPr>
            <a:spLocks noChangeArrowheads="1"/>
          </p:cNvSpPr>
          <p:nvPr/>
        </p:nvSpPr>
        <p:spPr bwMode="auto">
          <a:xfrm>
            <a:off x="2362200" y="277813"/>
            <a:ext cx="1012825" cy="1025525"/>
          </a:xfrm>
          <a:prstGeom prst="rect">
            <a:avLst/>
          </a:prstGeom>
          <a:solidFill>
            <a:srgbClr val="FFFFFF">
              <a:alpha val="50000"/>
            </a:srgbClr>
          </a:solidFill>
          <a:ln>
            <a:noFill/>
          </a:ln>
          <a:effectLst/>
          <a:extLst>
            <a:ext uri="{91240B29-F687-4F45-9708-019B960494DF}"/>
            <a:ext uri="{AF507438-7753-43E0-B8FC-AC1667EBCBE1}"/>
          </a:extLst>
        </p:spPr>
        <p:txBody>
          <a:bodyPr wrap="none" anchor="ct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22" name="Rectangle 20"/>
          <p:cNvSpPr>
            <a:spLocks noChangeArrowheads="1"/>
          </p:cNvSpPr>
          <p:nvPr/>
        </p:nvSpPr>
        <p:spPr bwMode="auto">
          <a:xfrm>
            <a:off x="285750" y="2427288"/>
            <a:ext cx="1012825" cy="1025525"/>
          </a:xfrm>
          <a:prstGeom prst="rect">
            <a:avLst/>
          </a:prstGeom>
          <a:solidFill>
            <a:srgbClr val="FFFFFF">
              <a:alpha val="39999"/>
            </a:srgbClr>
          </a:solidFill>
          <a:ln>
            <a:noFill/>
          </a:ln>
          <a:effectLst/>
          <a:extLst>
            <a:ext uri="{91240B29-F687-4F45-9708-019B960494DF}"/>
            <a:ext uri="{AF507438-7753-43E0-B8FC-AC1667EBCBE1}"/>
          </a:extLst>
        </p:spPr>
        <p:txBody>
          <a:bodyPr wrap="none" anchor="ct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23" name="Rectangle 21"/>
          <p:cNvSpPr>
            <a:spLocks noChangeArrowheads="1"/>
          </p:cNvSpPr>
          <p:nvPr/>
        </p:nvSpPr>
        <p:spPr bwMode="auto">
          <a:xfrm>
            <a:off x="0" y="271463"/>
            <a:ext cx="250825" cy="1025525"/>
          </a:xfrm>
          <a:prstGeom prst="rect">
            <a:avLst/>
          </a:prstGeom>
          <a:solidFill>
            <a:srgbClr val="FFFFFF">
              <a:alpha val="39999"/>
            </a:srgbClr>
          </a:solidFill>
          <a:ln>
            <a:noFill/>
          </a:ln>
          <a:effectLst/>
          <a:extLst>
            <a:ext uri="{91240B29-F687-4F45-9708-019B960494DF}"/>
            <a:ext uri="{AF507438-7753-43E0-B8FC-AC1667EBCBE1}"/>
          </a:extLst>
        </p:spPr>
        <p:txBody>
          <a:bodyPr wrap="none" anchor="ct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24" name="Rectangle 22"/>
          <p:cNvSpPr>
            <a:spLocks noChangeArrowheads="1"/>
          </p:cNvSpPr>
          <p:nvPr/>
        </p:nvSpPr>
        <p:spPr bwMode="auto">
          <a:xfrm>
            <a:off x="1331913" y="1588"/>
            <a:ext cx="1012825" cy="234950"/>
          </a:xfrm>
          <a:prstGeom prst="rect">
            <a:avLst/>
          </a:prstGeom>
          <a:solidFill>
            <a:srgbClr val="FFFFFF">
              <a:alpha val="50000"/>
            </a:srgbClr>
          </a:solidFill>
          <a:ln>
            <a:noFill/>
          </a:ln>
          <a:effectLst/>
          <a:extLst>
            <a:ext uri="{91240B29-F687-4F45-9708-019B960494DF}"/>
            <a:ext uri="{AF507438-7753-43E0-B8FC-AC1667EBCBE1}"/>
          </a:extLst>
        </p:spPr>
        <p:txBody>
          <a:bodyPr wrap="none" anchor="ct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25" name="Freeform 23"/>
          <p:cNvSpPr/>
          <p:nvPr/>
        </p:nvSpPr>
        <p:spPr bwMode="auto">
          <a:xfrm>
            <a:off x="2365375" y="4541838"/>
            <a:ext cx="1009650" cy="1033462"/>
          </a:xfrm>
          <a:custGeom>
            <a:avLst/>
            <a:gdLst>
              <a:gd name="T0" fmla="*/ 0 w 636"/>
              <a:gd name="T1" fmla="*/ 0 h 651"/>
              <a:gd name="T2" fmla="*/ 0 w 636"/>
              <a:gd name="T3" fmla="*/ 645 h 651"/>
              <a:gd name="T4" fmla="*/ 636 w 636"/>
              <a:gd name="T5" fmla="*/ 651 h 651"/>
              <a:gd name="T6" fmla="*/ 632 w 636"/>
              <a:gd name="T7" fmla="*/ 0 h 651"/>
              <a:gd name="T8" fmla="*/ 0 w 636"/>
              <a:gd name="T9" fmla="*/ 0 h 651"/>
            </a:gdLst>
            <a:ahLst/>
            <a:cxnLst>
              <a:cxn ang="0">
                <a:pos x="T0" y="T1"/>
              </a:cxn>
              <a:cxn ang="0">
                <a:pos x="T2" y="T3"/>
              </a:cxn>
              <a:cxn ang="0">
                <a:pos x="T4" y="T5"/>
              </a:cxn>
              <a:cxn ang="0">
                <a:pos x="T6" y="T7"/>
              </a:cxn>
              <a:cxn ang="0">
                <a:pos x="T8" y="T9"/>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26" name="Rectangle 24"/>
          <p:cNvSpPr>
            <a:spLocks noChangeArrowheads="1"/>
          </p:cNvSpPr>
          <p:nvPr/>
        </p:nvSpPr>
        <p:spPr bwMode="auto">
          <a:xfrm>
            <a:off x="285750" y="2435225"/>
            <a:ext cx="1012825" cy="1025525"/>
          </a:xfrm>
          <a:prstGeom prst="rect">
            <a:avLst/>
          </a:prstGeom>
          <a:solidFill>
            <a:srgbClr val="FFFFFF">
              <a:alpha val="29999"/>
            </a:srgbClr>
          </a:solidFill>
          <a:ln>
            <a:noFill/>
          </a:ln>
          <a:effectLst/>
          <a:extLst>
            <a:ext uri="{91240B29-F687-4F45-9708-019B960494DF}"/>
            <a:ext uri="{AF507438-7753-43E0-B8FC-AC1667EBCBE1}"/>
          </a:extLst>
        </p:spPr>
        <p:txBody>
          <a:bodyPr wrap="none" anchor="ct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27" name="Text Box 29"/>
          <p:cNvSpPr txBox="1">
            <a:spLocks noChangeArrowheads="1"/>
          </p:cNvSpPr>
          <p:nvPr/>
        </p:nvSpPr>
        <p:spPr bwMode="auto">
          <a:xfrm>
            <a:off x="333375" y="4714875"/>
            <a:ext cx="1303338" cy="427038"/>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a:buFont typeface="Arial" panose="020B0604020202020204" pitchFamily="34" charset="0"/>
              <a:buNone/>
              <a:defRPr/>
            </a:pPr>
            <a:r>
              <a:rPr lang="en-US" altLang="zh-CN" sz="2200">
                <a:latin typeface="Arial Black" panose="020B0A04020102020204" pitchFamily="34" charset="0"/>
                <a:ea typeface="宋体" panose="02010600030101010101" pitchFamily="2" charset="-122"/>
              </a:rPr>
              <a:t>L/O/G/O</a:t>
            </a:r>
          </a:p>
        </p:txBody>
      </p:sp>
      <p:grpSp>
        <p:nvGrpSpPr>
          <p:cNvPr id="28" name="Group 30"/>
          <p:cNvGrpSpPr>
            <a:grpSpLocks/>
          </p:cNvGrpSpPr>
          <p:nvPr/>
        </p:nvGrpSpPr>
        <p:grpSpPr bwMode="auto">
          <a:xfrm>
            <a:off x="8077200" y="0"/>
            <a:ext cx="1076325" cy="6858000"/>
            <a:chOff x="0" y="0"/>
            <a:chExt cx="678" cy="4320"/>
          </a:xfrm>
        </p:grpSpPr>
        <p:sp>
          <p:nvSpPr>
            <p:cNvPr id="29" name="Freeform 31"/>
            <p:cNvSpPr/>
            <p:nvPr userDrawn="1"/>
          </p:nvSpPr>
          <p:spPr bwMode="auto">
            <a:xfrm>
              <a:off x="0" y="0"/>
              <a:ext cx="672" cy="702"/>
            </a:xfrm>
            <a:custGeom>
              <a:avLst/>
              <a:gdLst>
                <a:gd name="T0" fmla="*/ 0 w 672"/>
                <a:gd name="T1" fmla="*/ 432 h 720"/>
                <a:gd name="T2" fmla="*/ 288 w 672"/>
                <a:gd name="T3" fmla="*/ 0 h 720"/>
                <a:gd name="T4" fmla="*/ 672 w 672"/>
                <a:gd name="T5" fmla="*/ 0 h 720"/>
                <a:gd name="T6" fmla="*/ 672 w 672"/>
                <a:gd name="T7" fmla="*/ 720 h 720"/>
                <a:gd name="T8" fmla="*/ 0 w 672"/>
                <a:gd name="T9" fmla="*/ 432 h 720"/>
              </a:gdLst>
              <a:ahLst/>
              <a:cxnLst>
                <a:cxn ang="0">
                  <a:pos x="T0" y="T1"/>
                </a:cxn>
                <a:cxn ang="0">
                  <a:pos x="T2" y="T3"/>
                </a:cxn>
                <a:cxn ang="0">
                  <a:pos x="T4" y="T5"/>
                </a:cxn>
                <a:cxn ang="0">
                  <a:pos x="T6" y="T7"/>
                </a:cxn>
                <a:cxn ang="0">
                  <a:pos x="T8" y="T9"/>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30" name="Freeform 32"/>
            <p:cNvSpPr/>
            <p:nvPr userDrawn="1"/>
          </p:nvSpPr>
          <p:spPr bwMode="auto">
            <a:xfrm>
              <a:off x="514" y="3496"/>
              <a:ext cx="164" cy="824"/>
            </a:xfrm>
            <a:custGeom>
              <a:avLst/>
              <a:gdLst>
                <a:gd name="T0" fmla="*/ 206 w 212"/>
                <a:gd name="T1" fmla="*/ 0 h 824"/>
                <a:gd name="T2" fmla="*/ 0 w 212"/>
                <a:gd name="T3" fmla="*/ 82 h 824"/>
                <a:gd name="T4" fmla="*/ 168 w 212"/>
                <a:gd name="T5" fmla="*/ 824 h 824"/>
                <a:gd name="T6" fmla="*/ 212 w 212"/>
                <a:gd name="T7" fmla="*/ 822 h 824"/>
                <a:gd name="T8" fmla="*/ 206 w 212"/>
                <a:gd name="T9" fmla="*/ 0 h 824"/>
              </a:gdLst>
              <a:ahLst/>
              <a:cxnLst>
                <a:cxn ang="0">
                  <a:pos x="T0" y="T1"/>
                </a:cxn>
                <a:cxn ang="0">
                  <a:pos x="T2" y="T3"/>
                </a:cxn>
                <a:cxn ang="0">
                  <a:pos x="T4" y="T5"/>
                </a:cxn>
                <a:cxn ang="0">
                  <a:pos x="T6" y="T7"/>
                </a:cxn>
                <a:cxn ang="0">
                  <a:pos x="T8" y="T9"/>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grpSp>
      <p:sp>
        <p:nvSpPr>
          <p:cNvPr id="31" name="Rectangle 33"/>
          <p:cNvSpPr>
            <a:spLocks noChangeArrowheads="1"/>
          </p:cNvSpPr>
          <p:nvPr/>
        </p:nvSpPr>
        <p:spPr bwMode="auto">
          <a:xfrm>
            <a:off x="5495925" y="1333500"/>
            <a:ext cx="660400" cy="1025525"/>
          </a:xfrm>
          <a:prstGeom prst="rect">
            <a:avLst/>
          </a:prstGeom>
          <a:solidFill>
            <a:srgbClr val="FFFFFF">
              <a:alpha val="39999"/>
            </a:srgbClr>
          </a:solidFill>
          <a:ln>
            <a:noFill/>
          </a:ln>
          <a:effectLst/>
          <a:extLst>
            <a:ext uri="{91240B29-F687-4F45-9708-019B960494DF}"/>
            <a:ext uri="{AF507438-7753-43E0-B8FC-AC1667EBCBE1}"/>
          </a:extLst>
        </p:spPr>
        <p:txBody>
          <a:bodyPr wrap="none" anchor="ct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32" name="Line 34"/>
          <p:cNvSpPr>
            <a:spLocks noChangeShapeType="1"/>
          </p:cNvSpPr>
          <p:nvPr/>
        </p:nvSpPr>
        <p:spPr bwMode="auto">
          <a:xfrm>
            <a:off x="5480050" y="1588"/>
            <a:ext cx="0" cy="4238625"/>
          </a:xfrm>
          <a:prstGeom prst="line">
            <a:avLst/>
          </a:prstGeom>
          <a:noFill/>
          <a:ln w="9525" cmpd="sng">
            <a:solidFill>
              <a:srgbClr val="FFFFFF"/>
            </a:solidFill>
            <a:round/>
          </a:ln>
          <a:effectLst>
            <a:outerShdw dist="17961" dir="2700000" algn="ctr" rotWithShape="0">
              <a:schemeClr val="accent2">
                <a:alpha val="50000"/>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33" name="Rectangle 35"/>
          <p:cNvSpPr>
            <a:spLocks noChangeArrowheads="1"/>
          </p:cNvSpPr>
          <p:nvPr/>
        </p:nvSpPr>
        <p:spPr bwMode="auto">
          <a:xfrm>
            <a:off x="4457700" y="3495675"/>
            <a:ext cx="1012825" cy="1025525"/>
          </a:xfrm>
          <a:prstGeom prst="rect">
            <a:avLst/>
          </a:prstGeom>
          <a:solidFill>
            <a:srgbClr val="FFFFFF">
              <a:alpha val="29999"/>
            </a:srgbClr>
          </a:solidFill>
          <a:ln>
            <a:noFill/>
          </a:ln>
          <a:effectLst/>
          <a:extLst>
            <a:ext uri="{91240B29-F687-4F45-9708-019B960494DF}"/>
            <a:ext uri="{AF507438-7753-43E0-B8FC-AC1667EBCBE1}"/>
          </a:extLst>
        </p:spPr>
        <p:txBody>
          <a:bodyPr wrap="none" anchor="ctr"/>
          <a:lstStyle/>
          <a:p>
            <a:pPr>
              <a:buFont typeface="Arial" panose="020B0604020202020204" pitchFamily="34" charset="0"/>
              <a:buNone/>
              <a:defRPr/>
            </a:pPr>
            <a:endParaRPr lang="zh-CN" altLang="en-US">
              <a:latin typeface="Arial" panose="020B0604020202020204" pitchFamily="34" charset="0"/>
              <a:ea typeface="+mn-ea"/>
            </a:endParaRPr>
          </a:p>
        </p:txBody>
      </p:sp>
      <p:pic>
        <p:nvPicPr>
          <p:cNvPr id="34" name="Picture 37" descr="water"/>
          <p:cNvPicPr>
            <a:picLocks noChangeAspect="1" noChangeArrowheads="1"/>
          </p:cNvPicPr>
          <p:nvPr/>
        </p:nvPicPr>
        <p:blipFill>
          <a:blip r:embed="rId2"/>
          <a:srcRect l="22409" t="16374" b="27486"/>
          <a:stretch>
            <a:fillRect/>
          </a:stretch>
        </p:blipFill>
        <p:spPr bwMode="auto">
          <a:xfrm rot="393398">
            <a:off x="2667000" y="609600"/>
            <a:ext cx="2663825" cy="2197100"/>
          </a:xfrm>
          <a:prstGeom prst="rect">
            <a:avLst/>
          </a:prstGeom>
          <a:noFill/>
          <a:ln w="9525">
            <a:noFill/>
            <a:miter lim="800000"/>
            <a:headEnd/>
            <a:tailEnd/>
          </a:ln>
        </p:spPr>
      </p:pic>
      <p:sp>
        <p:nvSpPr>
          <p:cNvPr id="2073" name="Rectangle 25"/>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anose="02020603050405020304" pitchFamily="18" charset="0"/>
              </a:defRPr>
            </a:lvl1pPr>
          </a:lstStyle>
          <a:p>
            <a:pPr lvl="0"/>
            <a:r>
              <a:rPr lang="en-US" altLang="zh-CN" noProof="0" smtClean="0"/>
              <a:t>Click to edit Master subtitle style</a:t>
            </a:r>
          </a:p>
        </p:txBody>
      </p:sp>
      <p:sp>
        <p:nvSpPr>
          <p:cNvPr id="2084" name="Rectangle 36"/>
          <p:cNvSpPr>
            <a:spLocks noGrp="1" noChangeArrowheads="1"/>
          </p:cNvSpPr>
          <p:nvPr>
            <p:ph type="ctrTitle"/>
          </p:nvPr>
        </p:nvSpPr>
        <p:spPr>
          <a:xfrm>
            <a:off x="333375" y="1884363"/>
            <a:ext cx="8229600" cy="1470025"/>
          </a:xfrm>
          <a:effectLst/>
          <a:extLst>
            <a:ext uri="{AF507438-7753-43E0-B8FC-AC1667EBCBE1}"/>
          </a:extLst>
        </p:spPr>
        <p:txBody>
          <a:bodyPr/>
          <a:lstStyle>
            <a:lvl1pPr>
              <a:defRPr sz="4800"/>
            </a:lvl1pPr>
          </a:lstStyle>
          <a:p>
            <a:pPr lvl="0"/>
            <a:r>
              <a:rPr lang="en-US" altLang="zh-CN" noProof="0" smtClean="0"/>
              <a:t>Click to edit Master title style</a:t>
            </a:r>
          </a:p>
        </p:txBody>
      </p:sp>
      <p:sp>
        <p:nvSpPr>
          <p:cNvPr id="35" name="Rectangle 26"/>
          <p:cNvSpPr>
            <a:spLocks noGrp="1" noChangeArrowheads="1"/>
          </p:cNvSpPr>
          <p:nvPr>
            <p:ph type="dt" sz="half" idx="10"/>
          </p:nvPr>
        </p:nvSpPr>
        <p:spPr>
          <a:xfrm>
            <a:off x="457200" y="6407150"/>
            <a:ext cx="2133600" cy="314325"/>
          </a:xfrm>
        </p:spPr>
        <p:txBody>
          <a:bodyPr/>
          <a:lstStyle>
            <a:lvl1pPr>
              <a:defRPr/>
            </a:lvl1pPr>
          </a:lstStyle>
          <a:p>
            <a:pPr>
              <a:defRPr/>
            </a:pPr>
            <a:endParaRPr lang="en-US" altLang="zh-CN"/>
          </a:p>
        </p:txBody>
      </p:sp>
      <p:sp>
        <p:nvSpPr>
          <p:cNvPr id="36" name="Rectangle 27"/>
          <p:cNvSpPr>
            <a:spLocks noGrp="1" noChangeArrowheads="1"/>
          </p:cNvSpPr>
          <p:nvPr>
            <p:ph type="ftr" sz="quarter" idx="11"/>
          </p:nvPr>
        </p:nvSpPr>
        <p:spPr>
          <a:xfrm>
            <a:off x="3124200" y="6407150"/>
            <a:ext cx="2895600" cy="314325"/>
          </a:xfrm>
        </p:spPr>
        <p:txBody>
          <a:bodyPr/>
          <a:lstStyle>
            <a:lvl1pPr>
              <a:defRPr/>
            </a:lvl1pPr>
          </a:lstStyle>
          <a:p>
            <a:pPr>
              <a:defRPr/>
            </a:pPr>
            <a:endParaRPr lang="en-US" altLang="zh-CN"/>
          </a:p>
        </p:txBody>
      </p:sp>
      <p:sp>
        <p:nvSpPr>
          <p:cNvPr id="37" name="Rectangle 28"/>
          <p:cNvSpPr>
            <a:spLocks noGrp="1" noChangeArrowheads="1"/>
          </p:cNvSpPr>
          <p:nvPr>
            <p:ph type="sldNum" sz="quarter" idx="12"/>
          </p:nvPr>
        </p:nvSpPr>
        <p:spPr>
          <a:xfrm>
            <a:off x="6553200" y="6407150"/>
            <a:ext cx="2133600" cy="314325"/>
          </a:xfrm>
        </p:spPr>
        <p:txBody>
          <a:bodyPr/>
          <a:lstStyle>
            <a:lvl1pPr>
              <a:defRPr/>
            </a:lvl1pPr>
          </a:lstStyle>
          <a:p>
            <a:pPr>
              <a:defRPr/>
            </a:pPr>
            <a:fld id="{7CFA05AA-688E-4DA6-BE5B-DE66511F1716}" type="slidenum">
              <a:rPr lang="en-US" altLang="zh-CN"/>
              <a:pPr>
                <a:defRPr/>
              </a:pPr>
              <a:t>‹#›</a:t>
            </a:fld>
            <a:endParaRPr lang="en-US" altLang="zh-CN"/>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6"/>
          <p:cNvSpPr>
            <a:spLocks noGrp="1" noChangeArrowheads="1"/>
          </p:cNvSpPr>
          <p:nvPr>
            <p:ph type="dt" sz="half" idx="10"/>
          </p:nvPr>
        </p:nvSpPr>
        <p:spPr>
          <a:ln/>
        </p:spPr>
        <p:txBody>
          <a:bodyPr/>
          <a:lstStyle>
            <a:lvl1pPr>
              <a:defRPr/>
            </a:lvl1pPr>
          </a:lstStyle>
          <a:p>
            <a:pPr>
              <a:defRPr/>
            </a:pPr>
            <a:endParaRPr lang="en-US"/>
          </a:p>
        </p:txBody>
      </p:sp>
      <p:sp>
        <p:nvSpPr>
          <p:cNvPr id="5" name="Rectangle 27"/>
          <p:cNvSpPr>
            <a:spLocks noGrp="1" noChangeArrowheads="1"/>
          </p:cNvSpPr>
          <p:nvPr>
            <p:ph type="ftr" sz="quarter" idx="11"/>
          </p:nvPr>
        </p:nvSpPr>
        <p:spPr>
          <a:ln/>
        </p:spPr>
        <p:txBody>
          <a:bodyPr/>
          <a:lstStyle>
            <a:lvl1pPr>
              <a:defRPr/>
            </a:lvl1pPr>
          </a:lstStyle>
          <a:p>
            <a:pPr>
              <a:defRPr/>
            </a:pPr>
            <a:endParaRPr lang="en-US"/>
          </a:p>
        </p:txBody>
      </p:sp>
      <p:sp>
        <p:nvSpPr>
          <p:cNvPr id="6" name="Rectangle 28"/>
          <p:cNvSpPr>
            <a:spLocks noGrp="1" noChangeArrowheads="1"/>
          </p:cNvSpPr>
          <p:nvPr>
            <p:ph type="sldNum" sz="quarter" idx="12"/>
          </p:nvPr>
        </p:nvSpPr>
        <p:spPr>
          <a:ln/>
        </p:spPr>
        <p:txBody>
          <a:bodyPr/>
          <a:lstStyle>
            <a:lvl1pPr>
              <a:defRPr/>
            </a:lvl1pPr>
          </a:lstStyle>
          <a:p>
            <a:pPr>
              <a:defRPr/>
            </a:pPr>
            <a:fld id="{9DAE366B-EC66-4731-A811-EC133BBA8DE2}" type="slidenum">
              <a:rPr lang="zh-CN" altLang="en-US"/>
              <a:pPr>
                <a:defRPr/>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25438"/>
            <a:ext cx="2057400" cy="58007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25438"/>
            <a:ext cx="6019800" cy="58007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6"/>
          <p:cNvSpPr>
            <a:spLocks noGrp="1" noChangeArrowheads="1"/>
          </p:cNvSpPr>
          <p:nvPr>
            <p:ph type="dt" sz="half" idx="10"/>
          </p:nvPr>
        </p:nvSpPr>
        <p:spPr>
          <a:ln/>
        </p:spPr>
        <p:txBody>
          <a:bodyPr/>
          <a:lstStyle>
            <a:lvl1pPr>
              <a:defRPr/>
            </a:lvl1pPr>
          </a:lstStyle>
          <a:p>
            <a:pPr>
              <a:defRPr/>
            </a:pPr>
            <a:endParaRPr lang="en-US"/>
          </a:p>
        </p:txBody>
      </p:sp>
      <p:sp>
        <p:nvSpPr>
          <p:cNvPr id="5" name="Rectangle 27"/>
          <p:cNvSpPr>
            <a:spLocks noGrp="1" noChangeArrowheads="1"/>
          </p:cNvSpPr>
          <p:nvPr>
            <p:ph type="ftr" sz="quarter" idx="11"/>
          </p:nvPr>
        </p:nvSpPr>
        <p:spPr>
          <a:ln/>
        </p:spPr>
        <p:txBody>
          <a:bodyPr/>
          <a:lstStyle>
            <a:lvl1pPr>
              <a:defRPr/>
            </a:lvl1pPr>
          </a:lstStyle>
          <a:p>
            <a:pPr>
              <a:defRPr/>
            </a:pPr>
            <a:endParaRPr lang="en-US"/>
          </a:p>
        </p:txBody>
      </p:sp>
      <p:sp>
        <p:nvSpPr>
          <p:cNvPr id="6" name="Rectangle 28"/>
          <p:cNvSpPr>
            <a:spLocks noGrp="1" noChangeArrowheads="1"/>
          </p:cNvSpPr>
          <p:nvPr>
            <p:ph type="sldNum" sz="quarter" idx="12"/>
          </p:nvPr>
        </p:nvSpPr>
        <p:spPr>
          <a:ln/>
        </p:spPr>
        <p:txBody>
          <a:bodyPr/>
          <a:lstStyle>
            <a:lvl1pPr>
              <a:defRPr/>
            </a:lvl1pPr>
          </a:lstStyle>
          <a:p>
            <a:pPr>
              <a:defRPr/>
            </a:pPr>
            <a:fld id="{358BA988-892C-4BB3-BAE5-7FDFB0F48209}" type="slidenum">
              <a:rPr lang="zh-CN" altLang="en-US"/>
              <a:pPr>
                <a:defRPr/>
              </a:pPr>
              <a:t>‹#›</a:t>
            </a:fld>
            <a:endParaRPr 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6"/>
          <p:cNvSpPr>
            <a:spLocks noGrp="1" noChangeArrowheads="1"/>
          </p:cNvSpPr>
          <p:nvPr>
            <p:ph type="dt" sz="half" idx="10"/>
          </p:nvPr>
        </p:nvSpPr>
        <p:spPr>
          <a:ln/>
        </p:spPr>
        <p:txBody>
          <a:bodyPr/>
          <a:lstStyle>
            <a:lvl1pPr>
              <a:defRPr/>
            </a:lvl1pPr>
          </a:lstStyle>
          <a:p>
            <a:pPr>
              <a:defRPr/>
            </a:pPr>
            <a:endParaRPr lang="en-US"/>
          </a:p>
        </p:txBody>
      </p:sp>
      <p:sp>
        <p:nvSpPr>
          <p:cNvPr id="6" name="Rectangle 27"/>
          <p:cNvSpPr>
            <a:spLocks noGrp="1" noChangeArrowheads="1"/>
          </p:cNvSpPr>
          <p:nvPr>
            <p:ph type="ftr" sz="quarter" idx="11"/>
          </p:nvPr>
        </p:nvSpPr>
        <p:spPr>
          <a:ln/>
        </p:spPr>
        <p:txBody>
          <a:bodyPr/>
          <a:lstStyle>
            <a:lvl1pPr>
              <a:defRPr/>
            </a:lvl1pPr>
          </a:lstStyle>
          <a:p>
            <a:pPr>
              <a:defRPr/>
            </a:pPr>
            <a:endParaRPr lang="en-US"/>
          </a:p>
        </p:txBody>
      </p:sp>
      <p:sp>
        <p:nvSpPr>
          <p:cNvPr id="7" name="Rectangle 28"/>
          <p:cNvSpPr>
            <a:spLocks noGrp="1" noChangeArrowheads="1"/>
          </p:cNvSpPr>
          <p:nvPr>
            <p:ph type="sldNum" sz="quarter" idx="12"/>
          </p:nvPr>
        </p:nvSpPr>
        <p:spPr>
          <a:ln/>
        </p:spPr>
        <p:txBody>
          <a:bodyPr/>
          <a:lstStyle>
            <a:lvl1pPr>
              <a:defRPr/>
            </a:lvl1pPr>
          </a:lstStyle>
          <a:p>
            <a:pPr>
              <a:defRPr/>
            </a:pPr>
            <a:fld id="{65DBC3AA-361E-40D3-BC75-480A5A88041D}" type="slidenum">
              <a:rPr lang="zh-CN" altLang="en-US"/>
              <a:pPr>
                <a:defRPr/>
              </a:pPr>
              <a:t>‹#›</a:t>
            </a:fld>
            <a:endParaRPr lang="en-US"/>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8229600" cy="21859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7200" y="3938588"/>
            <a:ext cx="8229600" cy="21875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6"/>
          <p:cNvSpPr>
            <a:spLocks noGrp="1" noChangeArrowheads="1"/>
          </p:cNvSpPr>
          <p:nvPr>
            <p:ph type="dt" sz="half" idx="10"/>
          </p:nvPr>
        </p:nvSpPr>
        <p:spPr>
          <a:ln/>
        </p:spPr>
        <p:txBody>
          <a:bodyPr/>
          <a:lstStyle>
            <a:lvl1pPr>
              <a:defRPr/>
            </a:lvl1pPr>
          </a:lstStyle>
          <a:p>
            <a:pPr>
              <a:defRPr/>
            </a:pPr>
            <a:endParaRPr lang="en-US"/>
          </a:p>
        </p:txBody>
      </p:sp>
      <p:sp>
        <p:nvSpPr>
          <p:cNvPr id="6" name="Rectangle 27"/>
          <p:cNvSpPr>
            <a:spLocks noGrp="1" noChangeArrowheads="1"/>
          </p:cNvSpPr>
          <p:nvPr>
            <p:ph type="ftr" sz="quarter" idx="11"/>
          </p:nvPr>
        </p:nvSpPr>
        <p:spPr>
          <a:ln/>
        </p:spPr>
        <p:txBody>
          <a:bodyPr/>
          <a:lstStyle>
            <a:lvl1pPr>
              <a:defRPr/>
            </a:lvl1pPr>
          </a:lstStyle>
          <a:p>
            <a:pPr>
              <a:defRPr/>
            </a:pPr>
            <a:endParaRPr lang="en-US"/>
          </a:p>
        </p:txBody>
      </p:sp>
      <p:sp>
        <p:nvSpPr>
          <p:cNvPr id="7" name="Rectangle 28"/>
          <p:cNvSpPr>
            <a:spLocks noGrp="1" noChangeArrowheads="1"/>
          </p:cNvSpPr>
          <p:nvPr>
            <p:ph type="sldNum" sz="quarter" idx="12"/>
          </p:nvPr>
        </p:nvSpPr>
        <p:spPr>
          <a:ln/>
        </p:spPr>
        <p:txBody>
          <a:bodyPr/>
          <a:lstStyle>
            <a:lvl1pPr>
              <a:defRPr/>
            </a:lvl1pPr>
          </a:lstStyle>
          <a:p>
            <a:pPr>
              <a:defRPr/>
            </a:pPr>
            <a:fld id="{CA3CF739-5582-4197-9934-0758C588662B}" type="slidenum">
              <a:rPr lang="zh-CN" altLang="en-US"/>
              <a:pPr>
                <a:defRPr/>
              </a:pPr>
              <a:t>‹#›</a:t>
            </a:fld>
            <a:endParaRPr lang="en-US"/>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57200" y="1600200"/>
            <a:ext cx="8229600" cy="4525963"/>
          </a:xfrm>
        </p:spPr>
        <p:txBody>
          <a:bodyPr/>
          <a:lstStyle/>
          <a:p>
            <a:pPr lvl="0"/>
            <a:endParaRPr lang="zh-CN" altLang="en-US" noProof="0"/>
          </a:p>
        </p:txBody>
      </p:sp>
      <p:sp>
        <p:nvSpPr>
          <p:cNvPr id="4" name="Rectangle 26"/>
          <p:cNvSpPr>
            <a:spLocks noGrp="1" noChangeArrowheads="1"/>
          </p:cNvSpPr>
          <p:nvPr>
            <p:ph type="dt" sz="half" idx="10"/>
          </p:nvPr>
        </p:nvSpPr>
        <p:spPr>
          <a:ln/>
        </p:spPr>
        <p:txBody>
          <a:bodyPr/>
          <a:lstStyle>
            <a:lvl1pPr>
              <a:defRPr/>
            </a:lvl1pPr>
          </a:lstStyle>
          <a:p>
            <a:pPr>
              <a:defRPr/>
            </a:pPr>
            <a:endParaRPr lang="en-US"/>
          </a:p>
        </p:txBody>
      </p:sp>
      <p:sp>
        <p:nvSpPr>
          <p:cNvPr id="5" name="Rectangle 27"/>
          <p:cNvSpPr>
            <a:spLocks noGrp="1" noChangeArrowheads="1"/>
          </p:cNvSpPr>
          <p:nvPr>
            <p:ph type="ftr" sz="quarter" idx="11"/>
          </p:nvPr>
        </p:nvSpPr>
        <p:spPr>
          <a:ln/>
        </p:spPr>
        <p:txBody>
          <a:bodyPr/>
          <a:lstStyle>
            <a:lvl1pPr>
              <a:defRPr/>
            </a:lvl1pPr>
          </a:lstStyle>
          <a:p>
            <a:pPr>
              <a:defRPr/>
            </a:pPr>
            <a:endParaRPr lang="en-US"/>
          </a:p>
        </p:txBody>
      </p:sp>
      <p:sp>
        <p:nvSpPr>
          <p:cNvPr id="6" name="Rectangle 28"/>
          <p:cNvSpPr>
            <a:spLocks noGrp="1" noChangeArrowheads="1"/>
          </p:cNvSpPr>
          <p:nvPr>
            <p:ph type="sldNum" sz="quarter" idx="12"/>
          </p:nvPr>
        </p:nvSpPr>
        <p:spPr>
          <a:ln/>
        </p:spPr>
        <p:txBody>
          <a:bodyPr/>
          <a:lstStyle>
            <a:lvl1pPr>
              <a:defRPr/>
            </a:lvl1pPr>
          </a:lstStyle>
          <a:p>
            <a:pPr>
              <a:defRPr/>
            </a:pPr>
            <a:fld id="{312AC6F3-5E90-4BBF-861C-195DD6A094B0}" type="slidenum">
              <a:rPr lang="zh-CN" altLang="en-US"/>
              <a:pPr>
                <a:defRPr/>
              </a:pPr>
              <a:t>‹#›</a:t>
            </a:fld>
            <a:endParaRPr lang="en-US"/>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85CE3CB7-1F0E-4591-B87F-9C768D1FB234}" type="datetimeFigureOut">
              <a:rPr lang="zh-CN" altLang="en-US"/>
              <a:pPr>
                <a:defRPr/>
              </a:pPr>
              <a:t>2019/2/19</a:t>
            </a:fld>
            <a:endParaRPr lang="zh-CN" altLang="en-US"/>
          </a:p>
        </p:txBody>
      </p:sp>
      <p:sp>
        <p:nvSpPr>
          <p:cNvPr id="5" name="Footer Placeholder 4"/>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6" name="Slide Number Placeholder 5"/>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876C14B9-E3F7-4E44-A0DC-A9CF68DB2FFC}" type="slidenum">
              <a:rPr lang="zh-CN" altLang="en-US"/>
              <a:pPr>
                <a:defRPr/>
              </a:pPr>
              <a:t>‹#›</a:t>
            </a:fld>
            <a:endParaRPr lang="zh-CN" altLang="en-US"/>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F6E9192A-9C8A-4A62-BF6D-D3C5C68B2F13}" type="datetimeFigureOut">
              <a:rPr lang="zh-CN" altLang="en-US"/>
              <a:pPr>
                <a:defRPr/>
              </a:pPr>
              <a:t>2019/2/19</a:t>
            </a:fld>
            <a:endParaRPr lang="zh-CN" altLang="en-US"/>
          </a:p>
        </p:txBody>
      </p:sp>
      <p:sp>
        <p:nvSpPr>
          <p:cNvPr id="5" name="Footer Placeholder 4"/>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6" name="Slide Number Placeholder 5"/>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8BDC9E14-ED19-4E02-9518-058FF4C8E0BF}" type="slidenum">
              <a:rPr lang="zh-CN" altLang="en-US"/>
              <a:pPr>
                <a:defRPr/>
              </a:pPr>
              <a:t>‹#›</a:t>
            </a:fld>
            <a:endParaRPr lang="zh-CN" altLang="en-US"/>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DBB0BCBC-2876-44AB-9ADC-412601A6FEAB}" type="datetimeFigureOut">
              <a:rPr lang="zh-CN" altLang="en-US"/>
              <a:pPr>
                <a:defRPr/>
              </a:pPr>
              <a:t>2019/2/19</a:t>
            </a:fld>
            <a:endParaRPr lang="zh-CN" altLang="en-US"/>
          </a:p>
        </p:txBody>
      </p:sp>
      <p:sp>
        <p:nvSpPr>
          <p:cNvPr id="5" name="Footer Placeholder 4"/>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6" name="Slide Number Placeholder 5"/>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AA0E6C06-D8EB-4E0B-BB90-6A028EAADB58}" type="slidenum">
              <a:rPr lang="zh-CN" altLang="en-US"/>
              <a:pPr>
                <a:defRPr/>
              </a:pPr>
              <a:t>‹#›</a:t>
            </a:fld>
            <a:endParaRPr lang="zh-CN" altLang="en-US"/>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678077CA-C312-4BAA-A977-B57617615F6A}" type="datetimeFigureOut">
              <a:rPr lang="zh-CN" altLang="en-US"/>
              <a:pPr>
                <a:defRPr/>
              </a:pPr>
              <a:t>2019/2/19</a:t>
            </a:fld>
            <a:endParaRPr lang="zh-CN" altLang="en-US"/>
          </a:p>
        </p:txBody>
      </p:sp>
      <p:sp>
        <p:nvSpPr>
          <p:cNvPr id="6" name="Footer Placeholder 5"/>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7" name="Slide Number Placeholder 6"/>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7F7330F4-B303-40F5-AA9D-DBC2601E28B5}" type="slidenum">
              <a:rPr lang="zh-CN" altLang="en-US"/>
              <a:pPr>
                <a:defRPr/>
              </a:pPr>
              <a:t>‹#›</a:t>
            </a:fld>
            <a:endParaRPr lang="zh-CN" altLang="en-US"/>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70B5B1E9-4A7F-4C68-BDF3-41E845DF89D7}" type="datetimeFigureOut">
              <a:rPr lang="zh-CN" altLang="en-US"/>
              <a:pPr>
                <a:defRPr/>
              </a:pPr>
              <a:t>2019/2/19</a:t>
            </a:fld>
            <a:endParaRPr lang="zh-CN" altLang="en-US"/>
          </a:p>
        </p:txBody>
      </p:sp>
      <p:sp>
        <p:nvSpPr>
          <p:cNvPr id="8" name="Footer Placeholder 7"/>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9" name="Slide Number Placeholder 8"/>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2DA7BC37-3E2D-434B-902A-5551AD2FE516}" type="slidenum">
              <a:rPr lang="zh-CN" altLang="en-US"/>
              <a:pPr>
                <a:defRPr/>
              </a:pPr>
              <a:t>‹#›</a:t>
            </a:fld>
            <a:endParaRPr lang="zh-CN" alt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6"/>
          <p:cNvSpPr>
            <a:spLocks noGrp="1" noChangeArrowheads="1"/>
          </p:cNvSpPr>
          <p:nvPr>
            <p:ph type="dt" sz="half" idx="10"/>
          </p:nvPr>
        </p:nvSpPr>
        <p:spPr>
          <a:ln/>
        </p:spPr>
        <p:txBody>
          <a:bodyPr/>
          <a:lstStyle>
            <a:lvl1pPr>
              <a:defRPr/>
            </a:lvl1pPr>
          </a:lstStyle>
          <a:p>
            <a:pPr>
              <a:defRPr/>
            </a:pPr>
            <a:endParaRPr lang="en-US"/>
          </a:p>
        </p:txBody>
      </p:sp>
      <p:sp>
        <p:nvSpPr>
          <p:cNvPr id="5" name="Rectangle 27"/>
          <p:cNvSpPr>
            <a:spLocks noGrp="1" noChangeArrowheads="1"/>
          </p:cNvSpPr>
          <p:nvPr>
            <p:ph type="ftr" sz="quarter" idx="11"/>
          </p:nvPr>
        </p:nvSpPr>
        <p:spPr>
          <a:ln/>
        </p:spPr>
        <p:txBody>
          <a:bodyPr/>
          <a:lstStyle>
            <a:lvl1pPr>
              <a:defRPr/>
            </a:lvl1pPr>
          </a:lstStyle>
          <a:p>
            <a:pPr>
              <a:defRPr/>
            </a:pPr>
            <a:endParaRPr lang="en-US"/>
          </a:p>
        </p:txBody>
      </p:sp>
      <p:sp>
        <p:nvSpPr>
          <p:cNvPr id="6" name="Rectangle 28"/>
          <p:cNvSpPr>
            <a:spLocks noGrp="1" noChangeArrowheads="1"/>
          </p:cNvSpPr>
          <p:nvPr>
            <p:ph type="sldNum" sz="quarter" idx="12"/>
          </p:nvPr>
        </p:nvSpPr>
        <p:spPr>
          <a:ln/>
        </p:spPr>
        <p:txBody>
          <a:bodyPr/>
          <a:lstStyle>
            <a:lvl1pPr>
              <a:defRPr/>
            </a:lvl1pPr>
          </a:lstStyle>
          <a:p>
            <a:pPr>
              <a:defRPr/>
            </a:pPr>
            <a:fld id="{A37566FA-6C3B-4A44-8562-8D17842F2239}" type="slidenum">
              <a:rPr lang="zh-CN" altLang="en-US"/>
              <a:pPr>
                <a:defRPr/>
              </a:pPr>
              <a:t>‹#›</a:t>
            </a:fld>
            <a:endParaRPr lang="en-US"/>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45E3027D-0621-49F1-A9FD-91E2288F5EA1}" type="datetimeFigureOut">
              <a:rPr lang="zh-CN" altLang="en-US"/>
              <a:pPr>
                <a:defRPr/>
              </a:pPr>
              <a:t>2019/2/19</a:t>
            </a:fld>
            <a:endParaRPr lang="zh-CN" altLang="en-US"/>
          </a:p>
        </p:txBody>
      </p:sp>
      <p:sp>
        <p:nvSpPr>
          <p:cNvPr id="4" name="Footer Placeholder 3"/>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5" name="Slide Number Placeholder 4"/>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D31E8D4B-3F88-4F4F-BD6D-FD52AD01EB63}" type="slidenum">
              <a:rPr lang="zh-CN" altLang="en-US"/>
              <a:pPr>
                <a:defRPr/>
              </a:pPr>
              <a:t>‹#›</a:t>
            </a:fld>
            <a:endParaRPr lang="zh-CN" altLang="en-US"/>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A7F81029-63F2-4F21-AFE3-266340FD0347}" type="datetimeFigureOut">
              <a:rPr lang="zh-CN" altLang="en-US"/>
              <a:pPr>
                <a:defRPr/>
              </a:pPr>
              <a:t>2019/2/19</a:t>
            </a:fld>
            <a:endParaRPr lang="zh-CN" altLang="en-US"/>
          </a:p>
        </p:txBody>
      </p:sp>
      <p:sp>
        <p:nvSpPr>
          <p:cNvPr id="3" name="Footer Placeholder 2"/>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4" name="Slide Number Placeholder 3"/>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459B940A-F289-4958-AACD-7F7FACEC3B97}" type="slidenum">
              <a:rPr lang="zh-CN" altLang="en-US"/>
              <a:pPr>
                <a:defRPr/>
              </a:pPr>
              <a:t>‹#›</a:t>
            </a:fld>
            <a:endParaRPr lang="zh-CN" altLang="en-US"/>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95C3AB48-E102-44E9-A007-2F5473563D3D}" type="datetimeFigureOut">
              <a:rPr lang="zh-CN" altLang="en-US"/>
              <a:pPr>
                <a:defRPr/>
              </a:pPr>
              <a:t>2019/2/19</a:t>
            </a:fld>
            <a:endParaRPr lang="zh-CN" altLang="en-US"/>
          </a:p>
        </p:txBody>
      </p:sp>
      <p:sp>
        <p:nvSpPr>
          <p:cNvPr id="6" name="Footer Placeholder 5"/>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7" name="Slide Number Placeholder 6"/>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37A58298-A2F7-4C10-A816-A17165C10BF1}" type="slidenum">
              <a:rPr lang="zh-CN" altLang="en-US"/>
              <a:pPr>
                <a:defRPr/>
              </a:pPr>
              <a:t>‹#›</a:t>
            </a:fld>
            <a:endParaRPr lang="zh-CN" altLang="en-US"/>
          </a:p>
        </p:txBody>
      </p:sp>
    </p:spTree>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20FDCF32-71C8-4F05-AC70-77984FE047A1}" type="datetimeFigureOut">
              <a:rPr lang="zh-CN" altLang="en-US"/>
              <a:pPr>
                <a:defRPr/>
              </a:pPr>
              <a:t>2019/2/19</a:t>
            </a:fld>
            <a:endParaRPr lang="zh-CN" altLang="en-US"/>
          </a:p>
        </p:txBody>
      </p:sp>
      <p:sp>
        <p:nvSpPr>
          <p:cNvPr id="6" name="Footer Placeholder 5"/>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7" name="Slide Number Placeholder 6"/>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3395C670-21EC-47D5-A0D8-487A6537013F}" type="slidenum">
              <a:rPr lang="zh-CN" altLang="en-US"/>
              <a:pPr>
                <a:defRPr/>
              </a:pPr>
              <a:t>‹#›</a:t>
            </a:fld>
            <a:endParaRPr lang="zh-CN" altLang="en-US"/>
          </a:p>
        </p:txBody>
      </p:sp>
    </p:spTree>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C87E4204-480C-4E26-A5A5-5364A2A752D0}" type="datetimeFigureOut">
              <a:rPr lang="zh-CN" altLang="en-US"/>
              <a:pPr>
                <a:defRPr/>
              </a:pPr>
              <a:t>2019/2/19</a:t>
            </a:fld>
            <a:endParaRPr lang="zh-CN" altLang="en-US"/>
          </a:p>
        </p:txBody>
      </p:sp>
      <p:sp>
        <p:nvSpPr>
          <p:cNvPr id="5" name="Footer Placeholder 4"/>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6" name="Slide Number Placeholder 5"/>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566F6EC9-0DFE-4F22-A290-3F91E3A5815D}" type="slidenum">
              <a:rPr lang="zh-CN" altLang="en-US"/>
              <a:pPr>
                <a:defRPr/>
              </a:pPr>
              <a:t>‹#›</a:t>
            </a:fld>
            <a:endParaRPr lang="zh-CN" altLang="en-US"/>
          </a:p>
        </p:txBody>
      </p:sp>
    </p:spTree>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3F6008E6-F396-473C-A984-E3ED9EC0C89D}" type="datetimeFigureOut">
              <a:rPr lang="zh-CN" altLang="en-US"/>
              <a:pPr>
                <a:defRPr/>
              </a:pPr>
              <a:t>2019/2/19</a:t>
            </a:fld>
            <a:endParaRPr lang="zh-CN" altLang="en-US"/>
          </a:p>
        </p:txBody>
      </p:sp>
      <p:sp>
        <p:nvSpPr>
          <p:cNvPr id="5" name="Footer Placeholder 4"/>
          <p:cNvSpPr>
            <a:spLocks noGrp="1"/>
          </p:cNvSpPr>
          <p:nvPr>
            <p:ph type="ftr" sz="quarter" idx="11"/>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endParaRPr lang="zh-CN" altLang="en-US"/>
          </a:p>
        </p:txBody>
      </p:sp>
      <p:sp>
        <p:nvSpPr>
          <p:cNvPr id="6" name="Slide Number Placeholder 5"/>
          <p:cNvSpPr>
            <a:spLocks noGrp="1"/>
          </p:cNvSpPr>
          <p:nvPr>
            <p:ph type="sldNum" sz="quarter" idx="12"/>
          </p:nvPr>
        </p:nvSpPr>
        <p:spPr/>
        <p:txBody>
          <a:bodyPr rtlCol="0"/>
          <a:lstStyle>
            <a:lvl1pPr eaLnBrk="1" hangingPunct="1">
              <a:buFont typeface="Arial" panose="020B0604020202020204" pitchFamily="34" charset="0"/>
              <a:buNone/>
              <a:defRPr>
                <a:solidFill>
                  <a:prstClr val="black">
                    <a:tint val="75000"/>
                  </a:prstClr>
                </a:solidFill>
              </a:defRPr>
            </a:lvl1pPr>
          </a:lstStyle>
          <a:p>
            <a:pPr>
              <a:defRPr/>
            </a:pPr>
            <a:fld id="{AC68611F-75D5-42D0-836C-8C63A9B58B92}" type="slidenum">
              <a:rPr lang="zh-CN" altLang="en-US"/>
              <a:pPr>
                <a:defRPr/>
              </a:pPr>
              <a:t>‹#›</a:t>
            </a:fld>
            <a:endParaRPr lang="zh-CN" alt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Rectangle 26"/>
          <p:cNvSpPr>
            <a:spLocks noGrp="1" noChangeArrowheads="1"/>
          </p:cNvSpPr>
          <p:nvPr>
            <p:ph type="dt" sz="half" idx="10"/>
          </p:nvPr>
        </p:nvSpPr>
        <p:spPr>
          <a:ln/>
        </p:spPr>
        <p:txBody>
          <a:bodyPr/>
          <a:lstStyle>
            <a:lvl1pPr>
              <a:defRPr/>
            </a:lvl1pPr>
          </a:lstStyle>
          <a:p>
            <a:pPr>
              <a:defRPr/>
            </a:pPr>
            <a:endParaRPr lang="en-US"/>
          </a:p>
        </p:txBody>
      </p:sp>
      <p:sp>
        <p:nvSpPr>
          <p:cNvPr id="5" name="Rectangle 27"/>
          <p:cNvSpPr>
            <a:spLocks noGrp="1" noChangeArrowheads="1"/>
          </p:cNvSpPr>
          <p:nvPr>
            <p:ph type="ftr" sz="quarter" idx="11"/>
          </p:nvPr>
        </p:nvSpPr>
        <p:spPr>
          <a:ln/>
        </p:spPr>
        <p:txBody>
          <a:bodyPr/>
          <a:lstStyle>
            <a:lvl1pPr>
              <a:defRPr/>
            </a:lvl1pPr>
          </a:lstStyle>
          <a:p>
            <a:pPr>
              <a:defRPr/>
            </a:pPr>
            <a:endParaRPr lang="en-US"/>
          </a:p>
        </p:txBody>
      </p:sp>
      <p:sp>
        <p:nvSpPr>
          <p:cNvPr id="6" name="Rectangle 28"/>
          <p:cNvSpPr>
            <a:spLocks noGrp="1" noChangeArrowheads="1"/>
          </p:cNvSpPr>
          <p:nvPr>
            <p:ph type="sldNum" sz="quarter" idx="12"/>
          </p:nvPr>
        </p:nvSpPr>
        <p:spPr>
          <a:ln/>
        </p:spPr>
        <p:txBody>
          <a:bodyPr/>
          <a:lstStyle>
            <a:lvl1pPr>
              <a:defRPr/>
            </a:lvl1pPr>
          </a:lstStyle>
          <a:p>
            <a:pPr>
              <a:defRPr/>
            </a:pPr>
            <a:fld id="{63049F73-DF9C-4398-9731-EB9BAC779651}" type="slidenum">
              <a:rPr lang="zh-CN" altLang="en-US"/>
              <a:pPr>
                <a:defRPr/>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6"/>
          <p:cNvSpPr>
            <a:spLocks noGrp="1" noChangeArrowheads="1"/>
          </p:cNvSpPr>
          <p:nvPr>
            <p:ph type="dt" sz="half" idx="10"/>
          </p:nvPr>
        </p:nvSpPr>
        <p:spPr>
          <a:ln/>
        </p:spPr>
        <p:txBody>
          <a:bodyPr/>
          <a:lstStyle>
            <a:lvl1pPr>
              <a:defRPr/>
            </a:lvl1pPr>
          </a:lstStyle>
          <a:p>
            <a:pPr>
              <a:defRPr/>
            </a:pPr>
            <a:endParaRPr lang="en-US"/>
          </a:p>
        </p:txBody>
      </p:sp>
      <p:sp>
        <p:nvSpPr>
          <p:cNvPr id="6" name="Rectangle 27"/>
          <p:cNvSpPr>
            <a:spLocks noGrp="1" noChangeArrowheads="1"/>
          </p:cNvSpPr>
          <p:nvPr>
            <p:ph type="ftr" sz="quarter" idx="11"/>
          </p:nvPr>
        </p:nvSpPr>
        <p:spPr>
          <a:ln/>
        </p:spPr>
        <p:txBody>
          <a:bodyPr/>
          <a:lstStyle>
            <a:lvl1pPr>
              <a:defRPr/>
            </a:lvl1pPr>
          </a:lstStyle>
          <a:p>
            <a:pPr>
              <a:defRPr/>
            </a:pPr>
            <a:endParaRPr lang="en-US"/>
          </a:p>
        </p:txBody>
      </p:sp>
      <p:sp>
        <p:nvSpPr>
          <p:cNvPr id="7" name="Rectangle 28"/>
          <p:cNvSpPr>
            <a:spLocks noGrp="1" noChangeArrowheads="1"/>
          </p:cNvSpPr>
          <p:nvPr>
            <p:ph type="sldNum" sz="quarter" idx="12"/>
          </p:nvPr>
        </p:nvSpPr>
        <p:spPr>
          <a:ln/>
        </p:spPr>
        <p:txBody>
          <a:bodyPr/>
          <a:lstStyle>
            <a:lvl1pPr>
              <a:defRPr/>
            </a:lvl1pPr>
          </a:lstStyle>
          <a:p>
            <a:pPr>
              <a:defRPr/>
            </a:pPr>
            <a:fld id="{8BA7698A-BC31-4991-8A6A-DE769A5B9CA5}" type="slidenum">
              <a:rPr lang="zh-CN" altLang="en-US"/>
              <a:pPr>
                <a:defRPr/>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6"/>
          <p:cNvSpPr>
            <a:spLocks noGrp="1" noChangeArrowheads="1"/>
          </p:cNvSpPr>
          <p:nvPr>
            <p:ph type="dt" sz="half" idx="10"/>
          </p:nvPr>
        </p:nvSpPr>
        <p:spPr>
          <a:ln/>
        </p:spPr>
        <p:txBody>
          <a:bodyPr/>
          <a:lstStyle>
            <a:lvl1pPr>
              <a:defRPr/>
            </a:lvl1pPr>
          </a:lstStyle>
          <a:p>
            <a:pPr>
              <a:defRPr/>
            </a:pPr>
            <a:endParaRPr lang="en-US"/>
          </a:p>
        </p:txBody>
      </p:sp>
      <p:sp>
        <p:nvSpPr>
          <p:cNvPr id="8" name="Rectangle 27"/>
          <p:cNvSpPr>
            <a:spLocks noGrp="1" noChangeArrowheads="1"/>
          </p:cNvSpPr>
          <p:nvPr>
            <p:ph type="ftr" sz="quarter" idx="11"/>
          </p:nvPr>
        </p:nvSpPr>
        <p:spPr>
          <a:ln/>
        </p:spPr>
        <p:txBody>
          <a:bodyPr/>
          <a:lstStyle>
            <a:lvl1pPr>
              <a:defRPr/>
            </a:lvl1pPr>
          </a:lstStyle>
          <a:p>
            <a:pPr>
              <a:defRPr/>
            </a:pPr>
            <a:endParaRPr lang="en-US"/>
          </a:p>
        </p:txBody>
      </p:sp>
      <p:sp>
        <p:nvSpPr>
          <p:cNvPr id="9" name="Rectangle 28"/>
          <p:cNvSpPr>
            <a:spLocks noGrp="1" noChangeArrowheads="1"/>
          </p:cNvSpPr>
          <p:nvPr>
            <p:ph type="sldNum" sz="quarter" idx="12"/>
          </p:nvPr>
        </p:nvSpPr>
        <p:spPr>
          <a:ln/>
        </p:spPr>
        <p:txBody>
          <a:bodyPr/>
          <a:lstStyle>
            <a:lvl1pPr>
              <a:defRPr/>
            </a:lvl1pPr>
          </a:lstStyle>
          <a:p>
            <a:pPr>
              <a:defRPr/>
            </a:pPr>
            <a:fld id="{DFD45ECB-BA19-4765-ABA1-2D79FD1A4EA6}" type="slidenum">
              <a:rPr lang="zh-CN" altLang="en-US"/>
              <a:pPr>
                <a:defRPr/>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26"/>
          <p:cNvSpPr>
            <a:spLocks noGrp="1" noChangeArrowheads="1"/>
          </p:cNvSpPr>
          <p:nvPr>
            <p:ph type="dt" sz="half" idx="10"/>
          </p:nvPr>
        </p:nvSpPr>
        <p:spPr>
          <a:ln/>
        </p:spPr>
        <p:txBody>
          <a:bodyPr/>
          <a:lstStyle>
            <a:lvl1pPr>
              <a:defRPr/>
            </a:lvl1pPr>
          </a:lstStyle>
          <a:p>
            <a:pPr>
              <a:defRPr/>
            </a:pPr>
            <a:endParaRPr lang="en-US"/>
          </a:p>
        </p:txBody>
      </p:sp>
      <p:sp>
        <p:nvSpPr>
          <p:cNvPr id="4" name="Rectangle 27"/>
          <p:cNvSpPr>
            <a:spLocks noGrp="1" noChangeArrowheads="1"/>
          </p:cNvSpPr>
          <p:nvPr>
            <p:ph type="ftr" sz="quarter" idx="11"/>
          </p:nvPr>
        </p:nvSpPr>
        <p:spPr>
          <a:ln/>
        </p:spPr>
        <p:txBody>
          <a:bodyPr/>
          <a:lstStyle>
            <a:lvl1pPr>
              <a:defRPr/>
            </a:lvl1pPr>
          </a:lstStyle>
          <a:p>
            <a:pPr>
              <a:defRPr/>
            </a:pPr>
            <a:endParaRPr lang="en-US"/>
          </a:p>
        </p:txBody>
      </p:sp>
      <p:sp>
        <p:nvSpPr>
          <p:cNvPr id="5" name="Rectangle 28"/>
          <p:cNvSpPr>
            <a:spLocks noGrp="1" noChangeArrowheads="1"/>
          </p:cNvSpPr>
          <p:nvPr>
            <p:ph type="sldNum" sz="quarter" idx="12"/>
          </p:nvPr>
        </p:nvSpPr>
        <p:spPr>
          <a:ln/>
        </p:spPr>
        <p:txBody>
          <a:bodyPr/>
          <a:lstStyle>
            <a:lvl1pPr>
              <a:defRPr/>
            </a:lvl1pPr>
          </a:lstStyle>
          <a:p>
            <a:pPr>
              <a:defRPr/>
            </a:pPr>
            <a:fld id="{538C2641-407A-4DBB-9B12-9BBD43D19EAA}" type="slidenum">
              <a:rPr lang="zh-CN" altLang="en-US"/>
              <a:pPr>
                <a:defRPr/>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6"/>
          <p:cNvSpPr>
            <a:spLocks noGrp="1" noChangeArrowheads="1"/>
          </p:cNvSpPr>
          <p:nvPr>
            <p:ph type="dt" sz="half" idx="10"/>
          </p:nvPr>
        </p:nvSpPr>
        <p:spPr>
          <a:ln/>
        </p:spPr>
        <p:txBody>
          <a:bodyPr/>
          <a:lstStyle>
            <a:lvl1pPr>
              <a:defRPr/>
            </a:lvl1pPr>
          </a:lstStyle>
          <a:p>
            <a:pPr>
              <a:defRPr/>
            </a:pPr>
            <a:endParaRPr lang="en-US"/>
          </a:p>
        </p:txBody>
      </p:sp>
      <p:sp>
        <p:nvSpPr>
          <p:cNvPr id="3" name="Rectangle 27"/>
          <p:cNvSpPr>
            <a:spLocks noGrp="1" noChangeArrowheads="1"/>
          </p:cNvSpPr>
          <p:nvPr>
            <p:ph type="ftr" sz="quarter" idx="11"/>
          </p:nvPr>
        </p:nvSpPr>
        <p:spPr>
          <a:ln/>
        </p:spPr>
        <p:txBody>
          <a:bodyPr/>
          <a:lstStyle>
            <a:lvl1pPr>
              <a:defRPr/>
            </a:lvl1pPr>
          </a:lstStyle>
          <a:p>
            <a:pPr>
              <a:defRPr/>
            </a:pPr>
            <a:endParaRPr lang="en-US"/>
          </a:p>
        </p:txBody>
      </p:sp>
      <p:sp>
        <p:nvSpPr>
          <p:cNvPr id="4" name="Rectangle 28"/>
          <p:cNvSpPr>
            <a:spLocks noGrp="1" noChangeArrowheads="1"/>
          </p:cNvSpPr>
          <p:nvPr>
            <p:ph type="sldNum" sz="quarter" idx="12"/>
          </p:nvPr>
        </p:nvSpPr>
        <p:spPr>
          <a:ln/>
        </p:spPr>
        <p:txBody>
          <a:bodyPr/>
          <a:lstStyle>
            <a:lvl1pPr>
              <a:defRPr/>
            </a:lvl1pPr>
          </a:lstStyle>
          <a:p>
            <a:pPr>
              <a:defRPr/>
            </a:pPr>
            <a:fld id="{CB2A7B73-20EA-499A-85FA-97672E51AE93}" type="slidenum">
              <a:rPr lang="zh-CN" altLang="en-US"/>
              <a:pPr>
                <a:defRPr/>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26"/>
          <p:cNvSpPr>
            <a:spLocks noGrp="1" noChangeArrowheads="1"/>
          </p:cNvSpPr>
          <p:nvPr>
            <p:ph type="dt" sz="half" idx="10"/>
          </p:nvPr>
        </p:nvSpPr>
        <p:spPr>
          <a:ln/>
        </p:spPr>
        <p:txBody>
          <a:bodyPr/>
          <a:lstStyle>
            <a:lvl1pPr>
              <a:defRPr/>
            </a:lvl1pPr>
          </a:lstStyle>
          <a:p>
            <a:pPr>
              <a:defRPr/>
            </a:pPr>
            <a:endParaRPr lang="en-US"/>
          </a:p>
        </p:txBody>
      </p:sp>
      <p:sp>
        <p:nvSpPr>
          <p:cNvPr id="6" name="Rectangle 27"/>
          <p:cNvSpPr>
            <a:spLocks noGrp="1" noChangeArrowheads="1"/>
          </p:cNvSpPr>
          <p:nvPr>
            <p:ph type="ftr" sz="quarter" idx="11"/>
          </p:nvPr>
        </p:nvSpPr>
        <p:spPr>
          <a:ln/>
        </p:spPr>
        <p:txBody>
          <a:bodyPr/>
          <a:lstStyle>
            <a:lvl1pPr>
              <a:defRPr/>
            </a:lvl1pPr>
          </a:lstStyle>
          <a:p>
            <a:pPr>
              <a:defRPr/>
            </a:pPr>
            <a:endParaRPr lang="en-US"/>
          </a:p>
        </p:txBody>
      </p:sp>
      <p:sp>
        <p:nvSpPr>
          <p:cNvPr id="7" name="Rectangle 28"/>
          <p:cNvSpPr>
            <a:spLocks noGrp="1" noChangeArrowheads="1"/>
          </p:cNvSpPr>
          <p:nvPr>
            <p:ph type="sldNum" sz="quarter" idx="12"/>
          </p:nvPr>
        </p:nvSpPr>
        <p:spPr>
          <a:ln/>
        </p:spPr>
        <p:txBody>
          <a:bodyPr/>
          <a:lstStyle>
            <a:lvl1pPr>
              <a:defRPr/>
            </a:lvl1pPr>
          </a:lstStyle>
          <a:p>
            <a:pPr>
              <a:defRPr/>
            </a:pPr>
            <a:fld id="{0EDBB635-534D-4375-87DD-05E7556586AA}" type="slidenum">
              <a:rPr lang="zh-CN" altLang="en-US"/>
              <a:pPr>
                <a:defRPr/>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26"/>
          <p:cNvSpPr>
            <a:spLocks noGrp="1" noChangeArrowheads="1"/>
          </p:cNvSpPr>
          <p:nvPr>
            <p:ph type="dt" sz="half" idx="10"/>
          </p:nvPr>
        </p:nvSpPr>
        <p:spPr>
          <a:ln/>
        </p:spPr>
        <p:txBody>
          <a:bodyPr/>
          <a:lstStyle>
            <a:lvl1pPr>
              <a:defRPr/>
            </a:lvl1pPr>
          </a:lstStyle>
          <a:p>
            <a:pPr>
              <a:defRPr/>
            </a:pPr>
            <a:endParaRPr lang="en-US"/>
          </a:p>
        </p:txBody>
      </p:sp>
      <p:sp>
        <p:nvSpPr>
          <p:cNvPr id="6" name="Rectangle 27"/>
          <p:cNvSpPr>
            <a:spLocks noGrp="1" noChangeArrowheads="1"/>
          </p:cNvSpPr>
          <p:nvPr>
            <p:ph type="ftr" sz="quarter" idx="11"/>
          </p:nvPr>
        </p:nvSpPr>
        <p:spPr>
          <a:ln/>
        </p:spPr>
        <p:txBody>
          <a:bodyPr/>
          <a:lstStyle>
            <a:lvl1pPr>
              <a:defRPr/>
            </a:lvl1pPr>
          </a:lstStyle>
          <a:p>
            <a:pPr>
              <a:defRPr/>
            </a:pPr>
            <a:endParaRPr lang="en-US"/>
          </a:p>
        </p:txBody>
      </p:sp>
      <p:sp>
        <p:nvSpPr>
          <p:cNvPr id="7" name="Rectangle 28"/>
          <p:cNvSpPr>
            <a:spLocks noGrp="1" noChangeArrowheads="1"/>
          </p:cNvSpPr>
          <p:nvPr>
            <p:ph type="sldNum" sz="quarter" idx="12"/>
          </p:nvPr>
        </p:nvSpPr>
        <p:spPr>
          <a:ln/>
        </p:spPr>
        <p:txBody>
          <a:bodyPr/>
          <a:lstStyle>
            <a:lvl1pPr>
              <a:defRPr/>
            </a:lvl1pPr>
          </a:lstStyle>
          <a:p>
            <a:pPr>
              <a:defRPr/>
            </a:pPr>
            <a:fld id="{CDC6BEB4-BCFE-4A9A-B865-655A034EDA6D}" type="slidenum">
              <a:rPr lang="zh-CN" altLang="en-US"/>
              <a:pPr>
                <a:defRPr/>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Freeform 2"/>
          <p:cNvSpPr/>
          <p:nvPr/>
        </p:nvSpPr>
        <p:spPr bwMode="auto">
          <a:xfrm>
            <a:off x="-7938" y="-7938"/>
            <a:ext cx="9155113" cy="6870701"/>
          </a:xfrm>
          <a:custGeom>
            <a:avLst/>
            <a:gdLst>
              <a:gd name="T0" fmla="*/ 5766 w 5768"/>
              <a:gd name="T1" fmla="*/ 605 h 4329"/>
              <a:gd name="T2" fmla="*/ 5768 w 5768"/>
              <a:gd name="T3" fmla="*/ 4325 h 4329"/>
              <a:gd name="T4" fmla="*/ 1082 w 5768"/>
              <a:gd name="T5" fmla="*/ 4329 h 4329"/>
              <a:gd name="T6" fmla="*/ 13 w 5768"/>
              <a:gd name="T7" fmla="*/ 3351 h 4329"/>
              <a:gd name="T8" fmla="*/ 0 w 5768"/>
              <a:gd name="T9" fmla="*/ 0 h 4329"/>
              <a:gd name="T10" fmla="*/ 2428 w 5768"/>
              <a:gd name="T11" fmla="*/ 7 h 4329"/>
              <a:gd name="T12" fmla="*/ 5766 w 5768"/>
              <a:gd name="T13" fmla="*/ 605 h 4329"/>
            </a:gdLst>
            <a:ahLst/>
            <a:cxnLst>
              <a:cxn ang="0">
                <a:pos x="T0" y="T1"/>
              </a:cxn>
              <a:cxn ang="0">
                <a:pos x="T2" y="T3"/>
              </a:cxn>
              <a:cxn ang="0">
                <a:pos x="T4" y="T5"/>
              </a:cxn>
              <a:cxn ang="0">
                <a:pos x="T6" y="T7"/>
              </a:cxn>
              <a:cxn ang="0">
                <a:pos x="T8" y="T9"/>
              </a:cxn>
              <a:cxn ang="0">
                <a:pos x="T10" y="T11"/>
              </a:cxn>
              <a:cxn ang="0">
                <a:pos x="T12" y="T13"/>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27" name="Freeform 3"/>
          <p:cNvSpPr/>
          <p:nvPr/>
        </p:nvSpPr>
        <p:spPr bwMode="auto">
          <a:xfrm>
            <a:off x="-3175" y="5500688"/>
            <a:ext cx="1439863" cy="1358900"/>
          </a:xfrm>
          <a:custGeom>
            <a:avLst/>
            <a:gdLst>
              <a:gd name="T0" fmla="*/ 0 w 1089"/>
              <a:gd name="T1" fmla="*/ 0 h 1100"/>
              <a:gd name="T2" fmla="*/ 0 w 1089"/>
              <a:gd name="T3" fmla="*/ 1100 h 1100"/>
              <a:gd name="T4" fmla="*/ 1089 w 1089"/>
              <a:gd name="T5" fmla="*/ 1100 h 1100"/>
              <a:gd name="T6" fmla="*/ 0 w 1089"/>
              <a:gd name="T7" fmla="*/ 0 h 1100"/>
            </a:gdLst>
            <a:ahLst/>
            <a:cxnLst>
              <a:cxn ang="0">
                <a:pos x="T0" y="T1"/>
              </a:cxn>
              <a:cxn ang="0">
                <a:pos x="T2" y="T3"/>
              </a:cxn>
              <a:cxn ang="0">
                <a:pos x="T4" y="T5"/>
              </a:cxn>
              <a:cxn ang="0">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28" name="Line 4"/>
          <p:cNvSpPr>
            <a:spLocks noChangeShapeType="1"/>
          </p:cNvSpPr>
          <p:nvPr/>
        </p:nvSpPr>
        <p:spPr bwMode="auto">
          <a:xfrm>
            <a:off x="527050" y="0"/>
            <a:ext cx="0" cy="5910263"/>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29" name="Line 5"/>
          <p:cNvSpPr>
            <a:spLocks noChangeShapeType="1"/>
          </p:cNvSpPr>
          <p:nvPr/>
        </p:nvSpPr>
        <p:spPr bwMode="auto">
          <a:xfrm>
            <a:off x="1677988" y="0"/>
            <a:ext cx="0" cy="6832600"/>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0" name="Line 6"/>
          <p:cNvSpPr>
            <a:spLocks noChangeShapeType="1"/>
          </p:cNvSpPr>
          <p:nvPr/>
        </p:nvSpPr>
        <p:spPr bwMode="auto">
          <a:xfrm>
            <a:off x="2830513" y="0"/>
            <a:ext cx="0" cy="6861175"/>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1" name="Line 7"/>
          <p:cNvSpPr>
            <a:spLocks noChangeShapeType="1"/>
          </p:cNvSpPr>
          <p:nvPr/>
        </p:nvSpPr>
        <p:spPr bwMode="auto">
          <a:xfrm>
            <a:off x="3983038" y="0"/>
            <a:ext cx="0" cy="6875463"/>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2" name="Line 8"/>
          <p:cNvSpPr>
            <a:spLocks noChangeShapeType="1"/>
          </p:cNvSpPr>
          <p:nvPr/>
        </p:nvSpPr>
        <p:spPr bwMode="auto">
          <a:xfrm>
            <a:off x="5133975" y="388938"/>
            <a:ext cx="0" cy="6486525"/>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3" name="Line 9"/>
          <p:cNvSpPr>
            <a:spLocks noChangeShapeType="1"/>
          </p:cNvSpPr>
          <p:nvPr/>
        </p:nvSpPr>
        <p:spPr bwMode="auto">
          <a:xfrm>
            <a:off x="6286500" y="619125"/>
            <a:ext cx="0" cy="6256338"/>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4" name="Line 10"/>
          <p:cNvSpPr>
            <a:spLocks noChangeShapeType="1"/>
          </p:cNvSpPr>
          <p:nvPr/>
        </p:nvSpPr>
        <p:spPr bwMode="auto">
          <a:xfrm>
            <a:off x="7439025" y="773113"/>
            <a:ext cx="0" cy="6102350"/>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5" name="Line 11"/>
          <p:cNvSpPr>
            <a:spLocks noChangeShapeType="1"/>
          </p:cNvSpPr>
          <p:nvPr/>
        </p:nvSpPr>
        <p:spPr bwMode="auto">
          <a:xfrm>
            <a:off x="8591550" y="900113"/>
            <a:ext cx="0" cy="5975350"/>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6" name="Line 12"/>
          <p:cNvSpPr>
            <a:spLocks noChangeShapeType="1"/>
          </p:cNvSpPr>
          <p:nvPr/>
        </p:nvSpPr>
        <p:spPr bwMode="auto">
          <a:xfrm rot="5400000">
            <a:off x="2595563" y="-2176463"/>
            <a:ext cx="0" cy="5191125"/>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7" name="Line 13"/>
          <p:cNvSpPr>
            <a:spLocks noChangeShapeType="1"/>
          </p:cNvSpPr>
          <p:nvPr/>
        </p:nvSpPr>
        <p:spPr bwMode="auto">
          <a:xfrm rot="5400000">
            <a:off x="4578350" y="-3036887"/>
            <a:ext cx="0" cy="9156700"/>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8" name="Line 14"/>
          <p:cNvSpPr>
            <a:spLocks noChangeShapeType="1"/>
          </p:cNvSpPr>
          <p:nvPr/>
        </p:nvSpPr>
        <p:spPr bwMode="auto">
          <a:xfrm rot="5400000">
            <a:off x="4578350" y="-1912937"/>
            <a:ext cx="0" cy="9156700"/>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39" name="Line 15"/>
          <p:cNvSpPr>
            <a:spLocks noChangeShapeType="1"/>
          </p:cNvSpPr>
          <p:nvPr/>
        </p:nvSpPr>
        <p:spPr bwMode="auto">
          <a:xfrm rot="5400000">
            <a:off x="4579938" y="-788988"/>
            <a:ext cx="0" cy="9153525"/>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40" name="Line 16"/>
          <p:cNvSpPr>
            <a:spLocks noChangeShapeType="1"/>
          </p:cNvSpPr>
          <p:nvPr/>
        </p:nvSpPr>
        <p:spPr bwMode="auto">
          <a:xfrm rot="5400000">
            <a:off x="4579938" y="334962"/>
            <a:ext cx="0" cy="9153525"/>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41" name="Line 17"/>
          <p:cNvSpPr>
            <a:spLocks noChangeShapeType="1"/>
          </p:cNvSpPr>
          <p:nvPr/>
        </p:nvSpPr>
        <p:spPr bwMode="auto">
          <a:xfrm rot="5400000">
            <a:off x="4905376" y="1824037"/>
            <a:ext cx="0" cy="8423275"/>
          </a:xfrm>
          <a:prstGeom prst="line">
            <a:avLst/>
          </a:prstGeom>
          <a:noFill/>
          <a:ln w="9525" cmpd="sng">
            <a:solidFill>
              <a:srgbClr val="FFFFFF">
                <a:alpha val="50000"/>
              </a:srgbClr>
            </a:solidFill>
            <a:round/>
          </a:ln>
          <a:effectLst>
            <a:outerShdw dist="17961" dir="2700000" algn="ctr" rotWithShape="0">
              <a:schemeClr val="accent2">
                <a:alpha val="34999"/>
              </a:schemeClr>
            </a:outerShdw>
          </a:effectLst>
          <a:extLst>
            <a:ext uri="{909E8E84-426E-40DD-AFC4-6F175D3DCCD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42" name="Rectangle 18"/>
          <p:cNvSpPr>
            <a:spLocks noChangeArrowheads="1"/>
          </p:cNvSpPr>
          <p:nvPr/>
        </p:nvSpPr>
        <p:spPr bwMode="auto">
          <a:xfrm>
            <a:off x="4005263" y="2692400"/>
            <a:ext cx="1128712" cy="1079500"/>
          </a:xfrm>
          <a:prstGeom prst="rect">
            <a:avLst/>
          </a:prstGeom>
          <a:solidFill>
            <a:srgbClr val="FFFFFF">
              <a:alpha val="25000"/>
            </a:srgbClr>
          </a:solidFill>
          <a:ln>
            <a:noFill/>
          </a:ln>
          <a:effectLst/>
          <a:extLst>
            <a:ext uri="{91240B29-F687-4F45-9708-019B960494DF}"/>
            <a:ext uri="{AF507438-7753-43E0-B8FC-AC1667EBCBE1}"/>
          </a:extLst>
        </p:spPr>
        <p:txBody>
          <a:bodyPr wrap="none" anchor="ctr"/>
          <a:lstStyle/>
          <a:p>
            <a:pPr algn="ctr">
              <a:buFont typeface="Arial" panose="020B0604020202020204" pitchFamily="34" charset="0"/>
              <a:buNone/>
              <a:defRPr/>
            </a:pPr>
            <a:endParaRPr lang="zh-CN" altLang="en-US">
              <a:latin typeface="Arial" panose="020B0604020202020204" pitchFamily="34" charset="0"/>
              <a:ea typeface="宋体" panose="02010600030101010101" pitchFamily="2" charset="-122"/>
            </a:endParaRPr>
          </a:p>
        </p:txBody>
      </p:sp>
      <p:sp>
        <p:nvSpPr>
          <p:cNvPr id="1043" name="Rectangle 19"/>
          <p:cNvSpPr>
            <a:spLocks noChangeArrowheads="1"/>
          </p:cNvSpPr>
          <p:nvPr/>
        </p:nvSpPr>
        <p:spPr bwMode="auto">
          <a:xfrm>
            <a:off x="7459663" y="4937125"/>
            <a:ext cx="1120775" cy="1079500"/>
          </a:xfrm>
          <a:prstGeom prst="rect">
            <a:avLst/>
          </a:prstGeom>
          <a:solidFill>
            <a:srgbClr val="FFFFFF">
              <a:alpha val="29999"/>
            </a:srgbClr>
          </a:solidFill>
          <a:ln>
            <a:noFill/>
          </a:ln>
          <a:effectLst/>
          <a:extLst>
            <a:ext uri="{91240B29-F687-4F45-9708-019B960494DF}"/>
            <a:ext uri="{AF507438-7753-43E0-B8FC-AC1667EBCBE1}"/>
          </a:extLst>
        </p:spPr>
        <p:txBody>
          <a:bodyPr wrap="none" anchor="ctr"/>
          <a:lstStyle/>
          <a:p>
            <a:pPr algn="ctr">
              <a:buFont typeface="Arial" panose="020B0604020202020204" pitchFamily="34" charset="0"/>
              <a:buNone/>
              <a:defRPr/>
            </a:pPr>
            <a:endParaRPr lang="zh-CN" altLang="en-US">
              <a:latin typeface="Arial" panose="020B0604020202020204" pitchFamily="34" charset="0"/>
              <a:ea typeface="宋体" panose="02010600030101010101" pitchFamily="2" charset="-122"/>
            </a:endParaRPr>
          </a:p>
        </p:txBody>
      </p:sp>
      <p:sp>
        <p:nvSpPr>
          <p:cNvPr id="1044" name="Rectangle 20"/>
          <p:cNvSpPr>
            <a:spLocks noChangeArrowheads="1"/>
          </p:cNvSpPr>
          <p:nvPr/>
        </p:nvSpPr>
        <p:spPr bwMode="auto">
          <a:xfrm>
            <a:off x="549275" y="3808413"/>
            <a:ext cx="1128713" cy="1079500"/>
          </a:xfrm>
          <a:prstGeom prst="rect">
            <a:avLst/>
          </a:prstGeom>
          <a:solidFill>
            <a:srgbClr val="FFFFFF">
              <a:alpha val="20000"/>
            </a:srgbClr>
          </a:solidFill>
          <a:ln>
            <a:noFill/>
          </a:ln>
          <a:effectLst/>
          <a:extLst>
            <a:ext uri="{91240B29-F687-4F45-9708-019B960494DF}"/>
            <a:ext uri="{AF507438-7753-43E0-B8FC-AC1667EBCBE1}"/>
          </a:extLst>
        </p:spPr>
        <p:txBody>
          <a:bodyPr wrap="none" anchor="ctr"/>
          <a:lstStyle/>
          <a:p>
            <a:pPr algn="ctr">
              <a:buFont typeface="Arial" panose="020B0604020202020204" pitchFamily="34" charset="0"/>
              <a:buNone/>
              <a:defRPr/>
            </a:pPr>
            <a:endParaRPr lang="zh-CN" altLang="en-US">
              <a:latin typeface="Arial" panose="020B0604020202020204" pitchFamily="34" charset="0"/>
              <a:ea typeface="宋体" panose="02010600030101010101" pitchFamily="2" charset="-122"/>
            </a:endParaRPr>
          </a:p>
        </p:txBody>
      </p:sp>
      <p:sp>
        <p:nvSpPr>
          <p:cNvPr id="1045" name="Rectangle 21"/>
          <p:cNvSpPr>
            <a:spLocks noChangeArrowheads="1"/>
          </p:cNvSpPr>
          <p:nvPr/>
        </p:nvSpPr>
        <p:spPr bwMode="auto">
          <a:xfrm>
            <a:off x="6307138" y="6064250"/>
            <a:ext cx="1128712" cy="796925"/>
          </a:xfrm>
          <a:prstGeom prst="rect">
            <a:avLst/>
          </a:prstGeom>
          <a:solidFill>
            <a:srgbClr val="FFFFFF">
              <a:alpha val="20000"/>
            </a:srgbClr>
          </a:solidFill>
          <a:ln>
            <a:noFill/>
          </a:ln>
          <a:effectLst/>
          <a:extLst>
            <a:ext uri="{91240B29-F687-4F45-9708-019B960494DF}"/>
            <a:ext uri="{AF507438-7753-43E0-B8FC-AC1667EBCBE1}"/>
          </a:extLst>
        </p:spPr>
        <p:txBody>
          <a:bodyPr wrap="none" anchor="ctr"/>
          <a:lstStyle/>
          <a:p>
            <a:pPr algn="ctr">
              <a:buFont typeface="Arial" panose="020B0604020202020204" pitchFamily="34" charset="0"/>
              <a:buNone/>
              <a:defRPr/>
            </a:pPr>
            <a:endParaRPr lang="zh-CN" altLang="en-US">
              <a:latin typeface="Arial" panose="020B0604020202020204" pitchFamily="34" charset="0"/>
              <a:ea typeface="宋体" panose="02010600030101010101" pitchFamily="2" charset="-122"/>
            </a:endParaRPr>
          </a:p>
        </p:txBody>
      </p:sp>
      <p:sp>
        <p:nvSpPr>
          <p:cNvPr id="1046" name="Rectangle 22"/>
          <p:cNvSpPr>
            <a:spLocks noChangeArrowheads="1"/>
          </p:cNvSpPr>
          <p:nvPr/>
        </p:nvSpPr>
        <p:spPr bwMode="auto">
          <a:xfrm>
            <a:off x="2846388" y="0"/>
            <a:ext cx="1128712" cy="404813"/>
          </a:xfrm>
          <a:prstGeom prst="rect">
            <a:avLst/>
          </a:prstGeom>
          <a:solidFill>
            <a:srgbClr val="FFFFFF">
              <a:alpha val="39999"/>
            </a:srgbClr>
          </a:solidFill>
          <a:ln>
            <a:noFill/>
          </a:ln>
          <a:effectLst/>
          <a:extLst>
            <a:ext uri="{91240B29-F687-4F45-9708-019B960494DF}"/>
            <a:ext uri="{AF507438-7753-43E0-B8FC-AC1667EBCBE1}"/>
          </a:extLst>
        </p:spPr>
        <p:txBody>
          <a:bodyPr wrap="none" anchor="ctr"/>
          <a:lstStyle/>
          <a:p>
            <a:pPr algn="ctr">
              <a:buFont typeface="Arial" panose="020B0604020202020204" pitchFamily="34" charset="0"/>
              <a:buNone/>
              <a:defRPr/>
            </a:pPr>
            <a:endParaRPr lang="zh-CN" altLang="en-US">
              <a:latin typeface="Arial" panose="020B0604020202020204" pitchFamily="34" charset="0"/>
              <a:ea typeface="宋体" panose="02010600030101010101" pitchFamily="2" charset="-122"/>
            </a:endParaRPr>
          </a:p>
        </p:txBody>
      </p:sp>
      <p:sp>
        <p:nvSpPr>
          <p:cNvPr id="1047" name="Rectangle 23"/>
          <p:cNvSpPr>
            <a:spLocks noChangeArrowheads="1"/>
          </p:cNvSpPr>
          <p:nvPr/>
        </p:nvSpPr>
        <p:spPr bwMode="auto">
          <a:xfrm>
            <a:off x="2852738" y="4938713"/>
            <a:ext cx="1120775" cy="1079500"/>
          </a:xfrm>
          <a:prstGeom prst="rect">
            <a:avLst/>
          </a:prstGeom>
          <a:solidFill>
            <a:srgbClr val="FFFFFF">
              <a:alpha val="29999"/>
            </a:srgbClr>
          </a:solidFill>
          <a:ln>
            <a:noFill/>
          </a:ln>
          <a:effectLst/>
          <a:extLst>
            <a:ext uri="{91240B29-F687-4F45-9708-019B960494DF}"/>
            <a:ext uri="{AF507438-7753-43E0-B8FC-AC1667EBCBE1}"/>
          </a:extLst>
        </p:spPr>
        <p:txBody>
          <a:bodyPr wrap="none" anchor="ctr"/>
          <a:lstStyle/>
          <a:p>
            <a:pPr algn="ctr">
              <a:buFont typeface="Arial" panose="020B0604020202020204" pitchFamily="34" charset="0"/>
              <a:buNone/>
              <a:defRPr/>
            </a:pPr>
            <a:endParaRPr lang="zh-CN" altLang="en-US">
              <a:latin typeface="Arial" panose="020B0604020202020204" pitchFamily="34" charset="0"/>
              <a:ea typeface="宋体" panose="02010600030101010101" pitchFamily="2" charset="-122"/>
            </a:endParaRPr>
          </a:p>
        </p:txBody>
      </p:sp>
      <p:sp>
        <p:nvSpPr>
          <p:cNvPr id="1048" name="Rectangle 24"/>
          <p:cNvSpPr>
            <a:spLocks noChangeArrowheads="1"/>
          </p:cNvSpPr>
          <p:nvPr/>
        </p:nvSpPr>
        <p:spPr bwMode="auto">
          <a:xfrm>
            <a:off x="6300788" y="1566863"/>
            <a:ext cx="1120775" cy="1079500"/>
          </a:xfrm>
          <a:prstGeom prst="rect">
            <a:avLst/>
          </a:prstGeom>
          <a:solidFill>
            <a:srgbClr val="FFFFFF">
              <a:alpha val="29999"/>
            </a:srgbClr>
          </a:solidFill>
          <a:ln>
            <a:noFill/>
          </a:ln>
          <a:effectLst/>
          <a:extLst>
            <a:ext uri="{91240B29-F687-4F45-9708-019B960494DF}"/>
            <a:ext uri="{AF507438-7753-43E0-B8FC-AC1667EBCBE1}"/>
          </a:extLst>
        </p:spPr>
        <p:txBody>
          <a:bodyPr wrap="none" anchor="ctr"/>
          <a:lstStyle/>
          <a:p>
            <a:pPr algn="ctr">
              <a:buFont typeface="Arial" panose="020B0604020202020204" pitchFamily="34" charset="0"/>
              <a:buNone/>
              <a:defRPr/>
            </a:pPr>
            <a:endParaRPr lang="zh-CN" altLang="en-US">
              <a:latin typeface="Arial" panose="020B0604020202020204" pitchFamily="34" charset="0"/>
              <a:ea typeface="宋体" panose="02010600030101010101" pitchFamily="2" charset="-122"/>
            </a:endParaRPr>
          </a:p>
        </p:txBody>
      </p:sp>
      <p:sp>
        <p:nvSpPr>
          <p:cNvPr id="1049" name="Rectangle 25"/>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50" name="Rectangle 2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lstStyle>
            <a:lvl1pPr>
              <a:buFont typeface="Arial" panose="020B0604020202020204" pitchFamily="34" charset="0"/>
              <a:buNone/>
              <a:defRPr sz="1400">
                <a:latin typeface="Arial" panose="020B0604020202020204" pitchFamily="34" charset="0"/>
                <a:ea typeface="宋体" panose="02010600030101010101" pitchFamily="2" charset="-122"/>
              </a:defRPr>
            </a:lvl1pPr>
          </a:lstStyle>
          <a:p>
            <a:pPr>
              <a:defRPr/>
            </a:pPr>
            <a:endParaRPr lang="en-US"/>
          </a:p>
        </p:txBody>
      </p:sp>
      <p:sp>
        <p:nvSpPr>
          <p:cNvPr id="1051" name="Rectangle 2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lstStyle>
            <a:lvl1pPr algn="ctr">
              <a:buFont typeface="Arial" panose="020B0604020202020204" pitchFamily="34" charset="0"/>
              <a:buNone/>
              <a:defRPr sz="1400">
                <a:latin typeface="Arial" panose="020B0604020202020204" pitchFamily="34" charset="0"/>
                <a:ea typeface="宋体" panose="02010600030101010101" pitchFamily="2" charset="-122"/>
              </a:defRPr>
            </a:lvl1pPr>
          </a:lstStyle>
          <a:p>
            <a:pPr>
              <a:defRPr/>
            </a:pPr>
            <a:endParaRPr lang="en-US"/>
          </a:p>
        </p:txBody>
      </p:sp>
      <p:sp>
        <p:nvSpPr>
          <p:cNvPr id="1052" name="Rectangle 2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lstStyle>
            <a:lvl1pPr algn="r">
              <a:buFont typeface="Arial" panose="020B0604020202020204" pitchFamily="34" charset="0"/>
              <a:buNone/>
              <a:defRPr sz="1400">
                <a:latin typeface="Arial" panose="020B0604020202020204" pitchFamily="34" charset="0"/>
                <a:ea typeface="宋体" panose="02010600030101010101" pitchFamily="2" charset="-122"/>
              </a:defRPr>
            </a:lvl1pPr>
          </a:lstStyle>
          <a:p>
            <a:pPr>
              <a:defRPr/>
            </a:pPr>
            <a:fld id="{4BF61D4E-AA85-4868-9B0D-985BD947EFFC}" type="slidenum">
              <a:rPr lang="zh-CN" altLang="en-US"/>
              <a:pPr>
                <a:defRPr/>
              </a:pPr>
              <a:t>‹#›</a:t>
            </a:fld>
            <a:endParaRPr lang="en-US"/>
          </a:p>
        </p:txBody>
      </p:sp>
      <p:sp>
        <p:nvSpPr>
          <p:cNvPr id="1053" name="Freeform 29"/>
          <p:cNvSpPr/>
          <p:nvPr/>
        </p:nvSpPr>
        <p:spPr bwMode="auto">
          <a:xfrm>
            <a:off x="4041775" y="0"/>
            <a:ext cx="5105400" cy="739775"/>
          </a:xfrm>
          <a:custGeom>
            <a:avLst/>
            <a:gdLst>
              <a:gd name="T0" fmla="*/ 3130 w 3130"/>
              <a:gd name="T1" fmla="*/ 453 h 453"/>
              <a:gd name="T2" fmla="*/ 3130 w 3130"/>
              <a:gd name="T3" fmla="*/ 0 h 453"/>
              <a:gd name="T4" fmla="*/ 0 w 3130"/>
              <a:gd name="T5" fmla="*/ 0 h 453"/>
              <a:gd name="T6" fmla="*/ 3130 w 3130"/>
              <a:gd name="T7" fmla="*/ 453 h 453"/>
            </a:gdLst>
            <a:ahLst/>
            <a:cxnLst>
              <a:cxn ang="0">
                <a:pos x="T0" y="T1"/>
              </a:cxn>
              <a:cxn ang="0">
                <a:pos x="T2" y="T3"/>
              </a:cxn>
              <a:cxn ang="0">
                <a:pos x="T4" y="T5"/>
              </a:cxn>
              <a:cxn ang="0">
                <a:pos x="T6" y="T7"/>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a:noFill/>
          </a:ln>
          <a:effectLst/>
          <a:extLst>
            <a:ext uri="{91240B29-F687-4F45-9708-019B960494DF}"/>
            <a:ext uri="{AF507438-7753-43E0-B8FC-AC1667EBCBE1}"/>
          </a:extLst>
        </p:spPr>
        <p:txBody>
          <a:bodyP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1054" name="Rectangle 30"/>
          <p:cNvSpPr>
            <a:spLocks noGrp="1" noChangeArrowheads="1"/>
          </p:cNvSpPr>
          <p:nvPr>
            <p:ph type="title"/>
          </p:nvPr>
        </p:nvSpPr>
        <p:spPr bwMode="auto">
          <a:xfrm>
            <a:off x="457200" y="325438"/>
            <a:ext cx="8229600" cy="927100"/>
          </a:xfrm>
          <a:prstGeom prst="rect">
            <a:avLst/>
          </a:prstGeom>
          <a:noFill/>
          <a:ln>
            <a:noFill/>
          </a:ln>
          <a:effectLst>
            <a:outerShdw dist="35921" dir="2700000" algn="ctr" rotWithShape="0">
              <a:srgbClr val="FFFFFF"/>
            </a:outerShdw>
          </a:effectLst>
          <a:extLst>
            <a:ext uri="{909E8E84-426E-40DD-AFC4-6F175D3DCCD1}"/>
            <a:ext uri="{91240B29-F687-4F45-9708-019B960494DF}"/>
          </a:extLst>
        </p:spPr>
        <p:txBody>
          <a:bodyPr vert="horz" wrap="square" lIns="91440" tIns="45720" rIns="91440" bIns="45720" numCol="1" anchor="ctr" anchorCtr="0" compatLnSpc="1"/>
          <a:lstStyle/>
          <a:p>
            <a:pPr lvl="0"/>
            <a:r>
              <a:rPr lang="en-US" altLang="zh-CN" smtClean="0"/>
              <a:t>Click to edit Master title style</a:t>
            </a:r>
          </a:p>
        </p:txBody>
      </p:sp>
      <p:pic>
        <p:nvPicPr>
          <p:cNvPr id="1055" name="Picture 31" descr="water"/>
          <p:cNvPicPr>
            <a:picLocks noChangeAspect="1" noChangeArrowheads="1"/>
          </p:cNvPicPr>
          <p:nvPr/>
        </p:nvPicPr>
        <p:blipFill>
          <a:blip r:embed="rId16"/>
          <a:srcRect l="22409" t="16374" b="27486"/>
          <a:stretch>
            <a:fillRect/>
          </a:stretch>
        </p:blipFill>
        <p:spPr bwMode="auto">
          <a:xfrm rot="786797">
            <a:off x="6629400" y="-379413"/>
            <a:ext cx="2417763" cy="1993901"/>
          </a:xfrm>
          <a:prstGeom prst="rect">
            <a:avLst/>
          </a:prstGeom>
          <a:noFill/>
          <a:ln w="9525">
            <a:noFill/>
            <a:miter lim="800000"/>
            <a:headEnd/>
            <a:tailEnd/>
          </a:ln>
        </p:spPr>
      </p:pic>
      <p:pic>
        <p:nvPicPr>
          <p:cNvPr id="1056" name="Picture 32" descr="3"/>
          <p:cNvPicPr>
            <a:picLocks noChangeAspect="1" noChangeArrowheads="1"/>
          </p:cNvPicPr>
          <p:nvPr/>
        </p:nvPicPr>
        <p:blipFill>
          <a:blip r:embed="rId17"/>
          <a:srcRect/>
          <a:stretch>
            <a:fillRect/>
          </a:stretch>
        </p:blipFill>
        <p:spPr bwMode="auto">
          <a:xfrm rot="20740733" flipH="1">
            <a:off x="49213" y="5726113"/>
            <a:ext cx="1223962" cy="1371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9" r:id="rId1"/>
    <p:sldLayoutId id="2147483688" r:id="rId2"/>
    <p:sldLayoutId id="2147483687" r:id="rId3"/>
    <p:sldLayoutId id="2147483686" r:id="rId4"/>
    <p:sldLayoutId id="2147483685" r:id="rId5"/>
    <p:sldLayoutId id="2147483684" r:id="rId6"/>
    <p:sldLayoutId id="2147483683" r:id="rId7"/>
    <p:sldLayoutId id="2147483682" r:id="rId8"/>
    <p:sldLayoutId id="2147483681" r:id="rId9"/>
    <p:sldLayoutId id="2147483680" r:id="rId10"/>
    <p:sldLayoutId id="2147483679" r:id="rId11"/>
    <p:sldLayoutId id="2147483678" r:id="rId12"/>
    <p:sldLayoutId id="2147483677" r:id="rId13"/>
    <p:sldLayoutId id="2147483676" r:id="rId14"/>
  </p:sldLayoutIdLst>
  <p:transition spd="med">
    <p:fade/>
  </p:transition>
  <p:txStyles>
    <p:titleStyle>
      <a:lvl1pPr algn="l" rtl="0" eaLnBrk="0" fontAlgn="base" hangingPunct="0">
        <a:spcBef>
          <a:spcPct val="0"/>
        </a:spcBef>
        <a:spcAft>
          <a:spcPct val="0"/>
        </a:spcAft>
        <a:defRPr sz="4400" b="1" kern="1200">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panose="020B0604020202020204" pitchFamily="34" charset="0"/>
        </a:defRPr>
      </a:lvl2pPr>
      <a:lvl3pPr algn="l" rtl="0" eaLnBrk="0" fontAlgn="base" hangingPunct="0">
        <a:spcBef>
          <a:spcPct val="0"/>
        </a:spcBef>
        <a:spcAft>
          <a:spcPct val="0"/>
        </a:spcAft>
        <a:defRPr sz="4400" b="1">
          <a:solidFill>
            <a:schemeClr val="tx2"/>
          </a:solidFill>
          <a:latin typeface="Arial" panose="020B0604020202020204" pitchFamily="34" charset="0"/>
        </a:defRPr>
      </a:lvl3pPr>
      <a:lvl4pPr algn="l" rtl="0" eaLnBrk="0" fontAlgn="base" hangingPunct="0">
        <a:spcBef>
          <a:spcPct val="0"/>
        </a:spcBef>
        <a:spcAft>
          <a:spcPct val="0"/>
        </a:spcAft>
        <a:defRPr sz="4400" b="1">
          <a:solidFill>
            <a:schemeClr val="tx2"/>
          </a:solidFill>
          <a:latin typeface="Arial" panose="020B0604020202020204" pitchFamily="34" charset="0"/>
        </a:defRPr>
      </a:lvl4pPr>
      <a:lvl5pPr algn="l" rtl="0" eaLnBrk="0" fontAlgn="base" hangingPunct="0">
        <a:spcBef>
          <a:spcPct val="0"/>
        </a:spcBef>
        <a:spcAft>
          <a:spcPct val="0"/>
        </a:spcAft>
        <a:defRPr sz="4400" b="1">
          <a:solidFill>
            <a:schemeClr val="tx2"/>
          </a:solidFill>
          <a:latin typeface="Arial" panose="020B0604020202020204" pitchFamily="34" charset="0"/>
        </a:defRPr>
      </a:lvl5pPr>
      <a:lvl6pPr marL="457200" algn="l" rtl="0" fontAlgn="base">
        <a:spcBef>
          <a:spcPct val="0"/>
        </a:spcBef>
        <a:spcAft>
          <a:spcPct val="0"/>
        </a:spcAft>
        <a:defRPr sz="4400" b="1">
          <a:solidFill>
            <a:schemeClr val="tx2"/>
          </a:solidFill>
          <a:latin typeface="Arial" panose="020B0604020202020204" pitchFamily="34" charset="0"/>
        </a:defRPr>
      </a:lvl6pPr>
      <a:lvl7pPr marL="914400" algn="l" rtl="0" fontAlgn="base">
        <a:spcBef>
          <a:spcPct val="0"/>
        </a:spcBef>
        <a:spcAft>
          <a:spcPct val="0"/>
        </a:spcAft>
        <a:defRPr sz="4400" b="1">
          <a:solidFill>
            <a:schemeClr val="tx2"/>
          </a:solidFill>
          <a:latin typeface="Arial" panose="020B0604020202020204" pitchFamily="34" charset="0"/>
        </a:defRPr>
      </a:lvl7pPr>
      <a:lvl8pPr marL="1371600" algn="l" rtl="0" fontAlgn="base">
        <a:spcBef>
          <a:spcPct val="0"/>
        </a:spcBef>
        <a:spcAft>
          <a:spcPct val="0"/>
        </a:spcAft>
        <a:defRPr sz="4400" b="1">
          <a:solidFill>
            <a:schemeClr val="tx2"/>
          </a:solidFill>
          <a:latin typeface="Arial" panose="020B0604020202020204" pitchFamily="34" charset="0"/>
        </a:defRPr>
      </a:lvl8pPr>
      <a:lvl9pPr marL="1828800" algn="l" rtl="0" fontAlgn="base">
        <a:spcBef>
          <a:spcPct val="0"/>
        </a:spcBef>
        <a:spcAft>
          <a:spcPct val="0"/>
        </a:spcAft>
        <a:defRPr sz="44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638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lstStyle>
            <a:lvl1pPr eaLnBrk="0" hangingPunct="0">
              <a:defRPr sz="900" smtClean="0">
                <a:solidFill>
                  <a:srgbClr val="898989"/>
                </a:solidFill>
                <a:latin typeface="Arial" panose="020B0604020202020204" pitchFamily="34" charset="0"/>
                <a:ea typeface="+mn-ea"/>
              </a:defRPr>
            </a:lvl1pPr>
          </a:lstStyle>
          <a:p>
            <a:pPr>
              <a:defRPr/>
            </a:pPr>
            <a:endParaRPr lang="en-US" altLang="zh-CN"/>
          </a:p>
        </p:txBody>
      </p:sp>
      <p:sp>
        <p:nvSpPr>
          <p:cNvPr id="5" name="Footer Placehold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lstStyle>
            <a:lvl1pPr algn="ctr" eaLnBrk="0" hangingPunct="0">
              <a:defRPr sz="900" smtClean="0">
                <a:solidFill>
                  <a:srgbClr val="898989"/>
                </a:solidFill>
                <a:latin typeface="Arial" panose="020B0604020202020204" pitchFamily="34" charset="0"/>
                <a:ea typeface="+mn-ea"/>
              </a:defRPr>
            </a:lvl1pPr>
          </a:lstStyle>
          <a:p>
            <a:pPr>
              <a:defRPr/>
            </a:pPr>
            <a:endParaRPr lang="en-US" altLang="zh-CN"/>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lstStyle>
            <a:lvl1pPr algn="r" eaLnBrk="0" hangingPunct="0">
              <a:defRPr sz="900" smtClean="0">
                <a:solidFill>
                  <a:srgbClr val="898989"/>
                </a:solidFill>
                <a:latin typeface="Arial" panose="020B0604020202020204" pitchFamily="34" charset="0"/>
                <a:ea typeface="+mn-ea"/>
              </a:defRPr>
            </a:lvl1pPr>
          </a:lstStyle>
          <a:p>
            <a:pPr>
              <a:defRPr/>
            </a:pPr>
            <a:fld id="{BEEC431F-4BD2-4544-8241-8DAE9BB4B608}"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spd="med">
    <p:fade/>
  </p:transition>
  <p:txStyles>
    <p:titleStyle>
      <a:lvl1pPr algn="l"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342900" algn="l" rtl="0" fontAlgn="base">
        <a:lnSpc>
          <a:spcPct val="90000"/>
        </a:lnSpc>
        <a:spcBef>
          <a:spcPct val="0"/>
        </a:spcBef>
        <a:spcAft>
          <a:spcPct val="0"/>
        </a:spcAft>
        <a:defRPr sz="3300">
          <a:solidFill>
            <a:schemeClr val="tx1"/>
          </a:solidFill>
          <a:latin typeface="Calibri Light" panose="020F0302020204030204" pitchFamily="34" charset="0"/>
        </a:defRPr>
      </a:lvl6pPr>
      <a:lvl7pPr marL="685800" algn="l" rtl="0" fontAlgn="base">
        <a:lnSpc>
          <a:spcPct val="90000"/>
        </a:lnSpc>
        <a:spcBef>
          <a:spcPct val="0"/>
        </a:spcBef>
        <a:spcAft>
          <a:spcPct val="0"/>
        </a:spcAft>
        <a:defRPr sz="3300">
          <a:solidFill>
            <a:schemeClr val="tx1"/>
          </a:solidFill>
          <a:latin typeface="Calibri Light" panose="020F0302020204030204" pitchFamily="34" charset="0"/>
        </a:defRPr>
      </a:lvl7pPr>
      <a:lvl8pPr marL="1028700" algn="l" rtl="0" fontAlgn="base">
        <a:lnSpc>
          <a:spcPct val="90000"/>
        </a:lnSpc>
        <a:spcBef>
          <a:spcPct val="0"/>
        </a:spcBef>
        <a:spcAft>
          <a:spcPct val="0"/>
        </a:spcAft>
        <a:defRPr sz="3300">
          <a:solidFill>
            <a:schemeClr val="tx1"/>
          </a:solidFill>
          <a:latin typeface="Calibri Light" panose="020F0302020204030204" pitchFamily="34" charset="0"/>
        </a:defRPr>
      </a:lvl8pPr>
      <a:lvl9pPr marL="1371600" algn="l"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rtl="0" eaLnBrk="0" fontAlgn="base" hangingPunct="0">
        <a:lnSpc>
          <a:spcPct val="90000"/>
        </a:lnSpc>
        <a:spcBef>
          <a:spcPts val="750"/>
        </a:spcBef>
        <a:spcAft>
          <a:spcPct val="0"/>
        </a:spcAft>
        <a:buFont typeface="Arial" charset="0"/>
        <a:buChar char="•"/>
        <a:defRPr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charset="0"/>
        <a:buChar char="•"/>
        <a:defRPr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charset="0"/>
        <a:buChar char="•"/>
        <a:defRPr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charset="0"/>
        <a:buChar char="•"/>
        <a:defRPr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7" name="组合 5"/>
          <p:cNvGrpSpPr>
            <a:grpSpLocks/>
          </p:cNvGrpSpPr>
          <p:nvPr/>
        </p:nvGrpSpPr>
        <p:grpSpPr bwMode="auto">
          <a:xfrm>
            <a:off x="849313" y="4478338"/>
            <a:ext cx="7445375" cy="1263650"/>
            <a:chOff x="-521126" y="5188515"/>
            <a:chExt cx="13234253" cy="2247231"/>
          </a:xfrm>
        </p:grpSpPr>
        <p:sp>
          <p:nvSpPr>
            <p:cNvPr id="52" name="直角三角形 51"/>
            <p:cNvSpPr/>
            <p:nvPr/>
          </p:nvSpPr>
          <p:spPr>
            <a:xfrm rot="17414761">
              <a:off x="5520140" y="4652585"/>
              <a:ext cx="886471" cy="1958331"/>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grpSp>
          <p:nvGrpSpPr>
            <p:cNvPr id="29718" name="组合 4"/>
            <p:cNvGrpSpPr>
              <a:grpSpLocks/>
            </p:cNvGrpSpPr>
            <p:nvPr/>
          </p:nvGrpSpPr>
          <p:grpSpPr bwMode="auto">
            <a:xfrm>
              <a:off x="-521126" y="5329852"/>
              <a:ext cx="13234253" cy="2105894"/>
              <a:chOff x="-521126" y="5215054"/>
              <a:chExt cx="13234253" cy="2105894"/>
            </a:xfrm>
          </p:grpSpPr>
          <p:sp>
            <p:nvSpPr>
              <p:cNvPr id="3" name="直角三角形 2"/>
              <p:cNvSpPr/>
              <p:nvPr/>
            </p:nvSpPr>
            <p:spPr>
              <a:xfrm rot="16607411">
                <a:off x="105143" y="5585179"/>
                <a:ext cx="708613" cy="1961152"/>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21" name="直角三角形 20"/>
              <p:cNvSpPr/>
              <p:nvPr/>
            </p:nvSpPr>
            <p:spPr>
              <a:xfrm rot="6295915">
                <a:off x="1208425" y="5799737"/>
                <a:ext cx="889295" cy="1961154"/>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22" name="直角三角形 21"/>
              <p:cNvSpPr/>
              <p:nvPr/>
            </p:nvSpPr>
            <p:spPr>
              <a:xfrm rot="6993227">
                <a:off x="2169315" y="6173663"/>
                <a:ext cx="615448" cy="1368573"/>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23" name="直角三角形 22"/>
              <p:cNvSpPr/>
              <p:nvPr/>
            </p:nvSpPr>
            <p:spPr>
              <a:xfrm rot="5816697">
                <a:off x="2761893" y="6108731"/>
                <a:ext cx="615448" cy="1368573"/>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25" name="直角三角形 24"/>
              <p:cNvSpPr/>
              <p:nvPr/>
            </p:nvSpPr>
            <p:spPr>
              <a:xfrm rot="196375">
                <a:off x="3124643" y="5214874"/>
                <a:ext cx="925551" cy="1767295"/>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26" name="直角三角形 25"/>
              <p:cNvSpPr/>
              <p:nvPr/>
            </p:nvSpPr>
            <p:spPr>
              <a:xfrm rot="3862274">
                <a:off x="4367498" y="5688176"/>
                <a:ext cx="623916" cy="1766448"/>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27" name="直角三角形 26"/>
              <p:cNvSpPr/>
              <p:nvPr/>
            </p:nvSpPr>
            <p:spPr>
              <a:xfrm rot="3862274">
                <a:off x="5803794" y="5688176"/>
                <a:ext cx="623916" cy="1766448"/>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28" name="直角三角形 27"/>
              <p:cNvSpPr/>
              <p:nvPr/>
            </p:nvSpPr>
            <p:spPr>
              <a:xfrm rot="18517945">
                <a:off x="3447525" y="5244988"/>
                <a:ext cx="886471" cy="1961152"/>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29" name="直角三角形 28"/>
              <p:cNvSpPr/>
              <p:nvPr/>
            </p:nvSpPr>
            <p:spPr>
              <a:xfrm rot="6993227">
                <a:off x="4857080" y="6175074"/>
                <a:ext cx="615448" cy="136575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32" name="直角三角形 31"/>
              <p:cNvSpPr/>
              <p:nvPr/>
            </p:nvSpPr>
            <p:spPr>
              <a:xfrm rot="3862274">
                <a:off x="7055263" y="5686766"/>
                <a:ext cx="623916" cy="1769269"/>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33" name="直角三角形 32"/>
              <p:cNvSpPr/>
              <p:nvPr/>
            </p:nvSpPr>
            <p:spPr>
              <a:xfrm rot="3862274">
                <a:off x="8491561" y="5689587"/>
                <a:ext cx="623916" cy="1763626"/>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34" name="直角三角形 33"/>
              <p:cNvSpPr/>
              <p:nvPr/>
            </p:nvSpPr>
            <p:spPr>
              <a:xfrm rot="6915801">
                <a:off x="5534325" y="5915396"/>
                <a:ext cx="561809" cy="1583032"/>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35" name="直角三角形 34"/>
              <p:cNvSpPr/>
              <p:nvPr/>
            </p:nvSpPr>
            <p:spPr>
              <a:xfrm rot="6993227">
                <a:off x="7055218" y="6231538"/>
                <a:ext cx="810246" cy="1368573"/>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37" name="直角三角形 36"/>
              <p:cNvSpPr/>
              <p:nvPr/>
            </p:nvSpPr>
            <p:spPr>
              <a:xfrm rot="196375">
                <a:off x="7758042" y="5214874"/>
                <a:ext cx="925551" cy="1767295"/>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38" name="直角三角形 37"/>
              <p:cNvSpPr/>
              <p:nvPr/>
            </p:nvSpPr>
            <p:spPr>
              <a:xfrm rot="3862274">
                <a:off x="9002307" y="5686766"/>
                <a:ext cx="623916" cy="1769269"/>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40" name="直角三角形 39"/>
              <p:cNvSpPr/>
              <p:nvPr/>
            </p:nvSpPr>
            <p:spPr>
              <a:xfrm rot="17414761">
                <a:off x="7345847" y="5246398"/>
                <a:ext cx="886471" cy="1958331"/>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41" name="直角三角形 40"/>
              <p:cNvSpPr/>
              <p:nvPr/>
            </p:nvSpPr>
            <p:spPr>
              <a:xfrm rot="6993227">
                <a:off x="8756813" y="6172252"/>
                <a:ext cx="615448" cy="1371396"/>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43" name="等腰三角形 42"/>
              <p:cNvSpPr/>
              <p:nvPr/>
            </p:nvSpPr>
            <p:spPr>
              <a:xfrm rot="8075762">
                <a:off x="10121157" y="6170815"/>
                <a:ext cx="601333" cy="1269811"/>
              </a:xfrm>
              <a:prstGeom prs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47" name="直角三角形 46"/>
              <p:cNvSpPr/>
              <p:nvPr/>
            </p:nvSpPr>
            <p:spPr>
              <a:xfrm rot="6993227">
                <a:off x="8772332" y="5699373"/>
                <a:ext cx="615448" cy="1368573"/>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48" name="等腰三角形 47"/>
              <p:cNvSpPr/>
              <p:nvPr/>
            </p:nvSpPr>
            <p:spPr>
              <a:xfrm rot="18825959">
                <a:off x="9141990" y="5586448"/>
                <a:ext cx="612624" cy="1371396"/>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53" name="直角三角形 52"/>
              <p:cNvSpPr/>
              <p:nvPr/>
            </p:nvSpPr>
            <p:spPr>
              <a:xfrm rot="6993227">
                <a:off x="7121577" y="5394472"/>
                <a:ext cx="615448" cy="1368575"/>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54" name="直角三角形 53"/>
              <p:cNvSpPr/>
              <p:nvPr/>
            </p:nvSpPr>
            <p:spPr>
              <a:xfrm rot="19585717">
                <a:off x="7464575" y="5240282"/>
                <a:ext cx="615153" cy="1369231"/>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59" name="直角三角形 58"/>
              <p:cNvSpPr/>
              <p:nvPr/>
            </p:nvSpPr>
            <p:spPr>
              <a:xfrm rot="6993227">
                <a:off x="5002404" y="5394472"/>
                <a:ext cx="615448" cy="1368573"/>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0" name="直角三角形 59"/>
              <p:cNvSpPr/>
              <p:nvPr/>
            </p:nvSpPr>
            <p:spPr>
              <a:xfrm rot="1963095">
                <a:off x="5636047" y="5282630"/>
                <a:ext cx="615153" cy="1369229"/>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2" name="直角三角形 61"/>
              <p:cNvSpPr/>
              <p:nvPr/>
            </p:nvSpPr>
            <p:spPr>
              <a:xfrm rot="3862274">
                <a:off x="7190709" y="5401529"/>
                <a:ext cx="623918" cy="1362930"/>
              </a:xfrm>
              <a:prstGeom prst="rtTriangle">
                <a:avLst/>
              </a:prstGeom>
              <a:solidFill>
                <a:srgbClr val="00FF8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3" name="直角三角形 62"/>
              <p:cNvSpPr/>
              <p:nvPr/>
            </p:nvSpPr>
            <p:spPr>
              <a:xfrm rot="6520830">
                <a:off x="9411470" y="5819454"/>
                <a:ext cx="618270" cy="1769269"/>
              </a:xfrm>
              <a:prstGeom prst="rtTriangl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5" name="直角三角形 64"/>
              <p:cNvSpPr/>
              <p:nvPr/>
            </p:nvSpPr>
            <p:spPr>
              <a:xfrm rot="6993227">
                <a:off x="2838081" y="5657027"/>
                <a:ext cx="615448" cy="1368575"/>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6" name="直角三角形 65"/>
              <p:cNvSpPr/>
              <p:nvPr/>
            </p:nvSpPr>
            <p:spPr>
              <a:xfrm rot="1963095">
                <a:off x="3559200" y="5254399"/>
                <a:ext cx="615153" cy="1369229"/>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7" name="等腰三角形 66"/>
              <p:cNvSpPr/>
              <p:nvPr/>
            </p:nvSpPr>
            <p:spPr>
              <a:xfrm rot="6417494">
                <a:off x="4068313" y="5422799"/>
                <a:ext cx="923173" cy="1766448"/>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8" name="直角三角形 67"/>
              <p:cNvSpPr/>
              <p:nvPr/>
            </p:nvSpPr>
            <p:spPr>
              <a:xfrm rot="5194327">
                <a:off x="4999611" y="5179948"/>
                <a:ext cx="491229" cy="1509663"/>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9" name="直角三角形 68"/>
              <p:cNvSpPr/>
              <p:nvPr/>
            </p:nvSpPr>
            <p:spPr>
              <a:xfrm rot="3862274">
                <a:off x="6617885" y="5243528"/>
                <a:ext cx="621094" cy="1766448"/>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0" name="等腰三角形 69"/>
              <p:cNvSpPr/>
              <p:nvPr/>
            </p:nvSpPr>
            <p:spPr>
              <a:xfrm rot="17414761">
                <a:off x="6009759" y="5355089"/>
                <a:ext cx="731198" cy="1958331"/>
              </a:xfrm>
              <a:prstGeom prs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1" name="直角三角形 70"/>
              <p:cNvSpPr/>
              <p:nvPr/>
            </p:nvSpPr>
            <p:spPr>
              <a:xfrm rot="4711096">
                <a:off x="1576736" y="5713490"/>
                <a:ext cx="615448" cy="1368573"/>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2" name="直角三角形 71"/>
              <p:cNvSpPr/>
              <p:nvPr/>
            </p:nvSpPr>
            <p:spPr>
              <a:xfrm rot="6044113">
                <a:off x="2227162" y="5850412"/>
                <a:ext cx="615448" cy="1371396"/>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4" name="直角三角形 73"/>
              <p:cNvSpPr/>
              <p:nvPr/>
            </p:nvSpPr>
            <p:spPr>
              <a:xfrm rot="14806364">
                <a:off x="3386922" y="5187064"/>
                <a:ext cx="621094" cy="1766448"/>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5" name="等腰三角形 74"/>
              <p:cNvSpPr/>
              <p:nvPr/>
            </p:nvSpPr>
            <p:spPr>
              <a:xfrm rot="3862274">
                <a:off x="4962938" y="5538441"/>
                <a:ext cx="451705" cy="1323426"/>
              </a:xfrm>
              <a:prstGeom prs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6" name="直角三角形 75"/>
              <p:cNvSpPr/>
              <p:nvPr/>
            </p:nvSpPr>
            <p:spPr>
              <a:xfrm rot="17414761">
                <a:off x="11554673" y="5865896"/>
                <a:ext cx="434766" cy="1193623"/>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7" name="直角三角形 76"/>
              <p:cNvSpPr/>
              <p:nvPr/>
            </p:nvSpPr>
            <p:spPr>
              <a:xfrm rot="17749571">
                <a:off x="10652990" y="5517374"/>
                <a:ext cx="923171" cy="1763627"/>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8" name="等腰三角形 77"/>
              <p:cNvSpPr/>
              <p:nvPr/>
            </p:nvSpPr>
            <p:spPr>
              <a:xfrm rot="3862274">
                <a:off x="10217093" y="5984539"/>
                <a:ext cx="623916" cy="1478624"/>
              </a:xfrm>
              <a:prstGeom prst="triangle">
                <a:avLst/>
              </a:pr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9" name="直角三角形 78"/>
              <p:cNvSpPr/>
              <p:nvPr/>
            </p:nvSpPr>
            <p:spPr>
              <a:xfrm rot="7497355">
                <a:off x="11519357" y="6098944"/>
                <a:ext cx="621094" cy="1766448"/>
              </a:xfrm>
              <a:prstGeom prst="rtTriangle">
                <a:avLst/>
              </a:prstGeom>
              <a:solidFill>
                <a:srgbClr val="1E0A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80" name="等腰三角形 79"/>
              <p:cNvSpPr/>
              <p:nvPr/>
            </p:nvSpPr>
            <p:spPr>
              <a:xfrm rot="17414761">
                <a:off x="11265457" y="6225851"/>
                <a:ext cx="352893" cy="1199267"/>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grpSp>
      </p:grpSp>
      <p:sp>
        <p:nvSpPr>
          <p:cNvPr id="4" name="文本框 3"/>
          <p:cNvSpPr txBox="1">
            <a:spLocks noChangeArrowheads="1"/>
          </p:cNvSpPr>
          <p:nvPr/>
        </p:nvSpPr>
        <p:spPr bwMode="auto">
          <a:xfrm>
            <a:off x="823913" y="1870075"/>
            <a:ext cx="7704137" cy="1016000"/>
          </a:xfrm>
          <a:prstGeom prst="rect">
            <a:avLst/>
          </a:prstGeom>
          <a:noFill/>
          <a:ln w="9525">
            <a:noFill/>
            <a:miter lim="800000"/>
            <a:headEnd/>
            <a:tailEnd/>
          </a:ln>
        </p:spPr>
        <p:txBody>
          <a:bodyPr>
            <a:spAutoFit/>
          </a:bodyPr>
          <a:lstStyle/>
          <a:p>
            <a:pPr algn="ctr">
              <a:buFont typeface="Arial" charset="0"/>
              <a:buNone/>
            </a:pPr>
            <a:r>
              <a:rPr lang="zh-CN" altLang="en-US" sz="6000">
                <a:solidFill>
                  <a:srgbClr val="000000"/>
                </a:solidFill>
                <a:latin typeface="楷体_GB2312"/>
                <a:ea typeface="楷体_GB2312"/>
                <a:cs typeface="楷体_GB2312"/>
              </a:rPr>
              <a:t>人工智能</a:t>
            </a:r>
          </a:p>
        </p:txBody>
      </p:sp>
      <p:sp>
        <p:nvSpPr>
          <p:cNvPr id="81" name="直角三角形 80"/>
          <p:cNvSpPr/>
          <p:nvPr/>
        </p:nvSpPr>
        <p:spPr>
          <a:xfrm rot="10016549">
            <a:off x="4384675" y="3470275"/>
            <a:ext cx="103188" cy="231775"/>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82" name="直角三角形 60"/>
          <p:cNvSpPr/>
          <p:nvPr/>
        </p:nvSpPr>
        <p:spPr>
          <a:xfrm rot="13704391">
            <a:off x="5160169" y="3347244"/>
            <a:ext cx="101600" cy="350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 name="connsiteX0-17" fmla="*/ 0 w 131925"/>
              <a:gd name="connsiteY0-18" fmla="*/ 1076386 h 1076386"/>
              <a:gd name="connsiteX1-19" fmla="*/ 0 w 131925"/>
              <a:gd name="connsiteY1-20" fmla="*/ 0 h 1076386"/>
              <a:gd name="connsiteX2-21" fmla="*/ 131925 w 131925"/>
              <a:gd name="connsiteY2-22" fmla="*/ 436873 h 1076386"/>
              <a:gd name="connsiteX3-23" fmla="*/ 0 w 131925"/>
              <a:gd name="connsiteY3-24" fmla="*/ 1076386 h 1076386"/>
              <a:gd name="connsiteX0-25" fmla="*/ 0 w 269296"/>
              <a:gd name="connsiteY0-26" fmla="*/ 1076386 h 1076386"/>
              <a:gd name="connsiteX1-27" fmla="*/ 0 w 269296"/>
              <a:gd name="connsiteY1-28" fmla="*/ 0 h 1076386"/>
              <a:gd name="connsiteX2-29" fmla="*/ 269296 w 269296"/>
              <a:gd name="connsiteY2-30" fmla="*/ 428334 h 1076386"/>
              <a:gd name="connsiteX3-31" fmla="*/ 0 w 269296"/>
              <a:gd name="connsiteY3-32" fmla="*/ 1076386 h 1076386"/>
              <a:gd name="connsiteX0-33" fmla="*/ 0 w 148145"/>
              <a:gd name="connsiteY0-34" fmla="*/ 1076386 h 1076386"/>
              <a:gd name="connsiteX1-35" fmla="*/ 0 w 148145"/>
              <a:gd name="connsiteY1-36" fmla="*/ 0 h 1076386"/>
              <a:gd name="connsiteX2-37" fmla="*/ 148145 w 148145"/>
              <a:gd name="connsiteY2-38" fmla="*/ 452983 h 1076386"/>
              <a:gd name="connsiteX3-39" fmla="*/ 0 w 148145"/>
              <a:gd name="connsiteY3-40" fmla="*/ 1076386 h 1076386"/>
              <a:gd name="connsiteX0-41" fmla="*/ 0 w 253884"/>
              <a:gd name="connsiteY0-42" fmla="*/ 874681 h 874681"/>
              <a:gd name="connsiteX1-43" fmla="*/ 105739 w 253884"/>
              <a:gd name="connsiteY1-44" fmla="*/ 0 h 874681"/>
              <a:gd name="connsiteX2-45" fmla="*/ 253884 w 253884"/>
              <a:gd name="connsiteY2-46" fmla="*/ 452983 h 874681"/>
              <a:gd name="connsiteX3-47" fmla="*/ 0 w 253884"/>
              <a:gd name="connsiteY3-48" fmla="*/ 874681 h 874681"/>
            </a:gdLst>
            <a:ahLst/>
            <a:cxnLst>
              <a:cxn ang="0">
                <a:pos x="connsiteX0-1" y="connsiteY0-2"/>
              </a:cxn>
              <a:cxn ang="0">
                <a:pos x="connsiteX1-3" y="connsiteY1-4"/>
              </a:cxn>
              <a:cxn ang="0">
                <a:pos x="connsiteX2-5" y="connsiteY2-6"/>
              </a:cxn>
              <a:cxn ang="0">
                <a:pos x="connsiteX3-7" y="connsiteY3-8"/>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58" name="直角三角形 57"/>
          <p:cNvSpPr/>
          <p:nvPr/>
        </p:nvSpPr>
        <p:spPr>
          <a:xfrm rot="17325050">
            <a:off x="4495007" y="4140993"/>
            <a:ext cx="152400" cy="347663"/>
          </a:xfrm>
          <a:prstGeom prst="r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1" name="直角三角形 60"/>
          <p:cNvSpPr/>
          <p:nvPr/>
        </p:nvSpPr>
        <p:spPr>
          <a:xfrm rot="13511413">
            <a:off x="4978400" y="3821113"/>
            <a:ext cx="109537" cy="35718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Lst>
            <a:ahLst/>
            <a:cxnLst>
              <a:cxn ang="0">
                <a:pos x="connsiteX0-1" y="connsiteY0-2"/>
              </a:cxn>
              <a:cxn ang="0">
                <a:pos x="connsiteX1-3" y="connsiteY1-4"/>
              </a:cxn>
              <a:cxn ang="0">
                <a:pos x="connsiteX2-5" y="connsiteY2-6"/>
              </a:cxn>
              <a:cxn ang="0">
                <a:pos x="connsiteX3-7" y="connsiteY3-8"/>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64" name="直角三角形 60"/>
          <p:cNvSpPr/>
          <p:nvPr/>
        </p:nvSpPr>
        <p:spPr>
          <a:xfrm rot="8538311">
            <a:off x="4918075" y="3106738"/>
            <a:ext cx="25400" cy="282575"/>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 name="connsiteX0-17" fmla="*/ 0 w 131925"/>
              <a:gd name="connsiteY0-18" fmla="*/ 1076386 h 1076386"/>
              <a:gd name="connsiteX1-19" fmla="*/ 0 w 131925"/>
              <a:gd name="connsiteY1-20" fmla="*/ 0 h 1076386"/>
              <a:gd name="connsiteX2-21" fmla="*/ 131925 w 131925"/>
              <a:gd name="connsiteY2-22" fmla="*/ 436873 h 1076386"/>
              <a:gd name="connsiteX3-23" fmla="*/ 0 w 131925"/>
              <a:gd name="connsiteY3-24" fmla="*/ 1076386 h 1076386"/>
              <a:gd name="connsiteX0-25" fmla="*/ 0 w 269296"/>
              <a:gd name="connsiteY0-26" fmla="*/ 1076386 h 1076386"/>
              <a:gd name="connsiteX1-27" fmla="*/ 0 w 269296"/>
              <a:gd name="connsiteY1-28" fmla="*/ 0 h 1076386"/>
              <a:gd name="connsiteX2-29" fmla="*/ 269296 w 269296"/>
              <a:gd name="connsiteY2-30" fmla="*/ 428334 h 1076386"/>
              <a:gd name="connsiteX3-31" fmla="*/ 0 w 269296"/>
              <a:gd name="connsiteY3-32" fmla="*/ 1076386 h 1076386"/>
              <a:gd name="connsiteX0-33" fmla="*/ 0 w 148145"/>
              <a:gd name="connsiteY0-34" fmla="*/ 1076386 h 1076386"/>
              <a:gd name="connsiteX1-35" fmla="*/ 0 w 148145"/>
              <a:gd name="connsiteY1-36" fmla="*/ 0 h 1076386"/>
              <a:gd name="connsiteX2-37" fmla="*/ 148145 w 148145"/>
              <a:gd name="connsiteY2-38" fmla="*/ 452983 h 1076386"/>
              <a:gd name="connsiteX3-39" fmla="*/ 0 w 148145"/>
              <a:gd name="connsiteY3-40" fmla="*/ 1076386 h 1076386"/>
              <a:gd name="connsiteX0-41" fmla="*/ 0 w 253884"/>
              <a:gd name="connsiteY0-42" fmla="*/ 874681 h 874681"/>
              <a:gd name="connsiteX1-43" fmla="*/ 105739 w 253884"/>
              <a:gd name="connsiteY1-44" fmla="*/ 0 h 874681"/>
              <a:gd name="connsiteX2-45" fmla="*/ 253884 w 253884"/>
              <a:gd name="connsiteY2-46" fmla="*/ 452983 h 874681"/>
              <a:gd name="connsiteX3-47" fmla="*/ 0 w 253884"/>
              <a:gd name="connsiteY3-48" fmla="*/ 874681 h 874681"/>
            </a:gdLst>
            <a:ahLst/>
            <a:cxnLst>
              <a:cxn ang="0">
                <a:pos x="connsiteX0-1" y="connsiteY0-2"/>
              </a:cxn>
              <a:cxn ang="0">
                <a:pos x="connsiteX1-3" y="connsiteY1-4"/>
              </a:cxn>
              <a:cxn ang="0">
                <a:pos x="connsiteX2-5" y="connsiteY2-6"/>
              </a:cxn>
              <a:cxn ang="0">
                <a:pos x="connsiteX3-7" y="connsiteY3-8"/>
              </a:cxn>
            </a:cxnLst>
            <a:rect l="l" t="t" r="r" b="b"/>
            <a:pathLst>
              <a:path w="253884" h="874681">
                <a:moveTo>
                  <a:pt x="0" y="874681"/>
                </a:moveTo>
                <a:lnTo>
                  <a:pt x="105739" y="0"/>
                </a:lnTo>
                <a:lnTo>
                  <a:pt x="253884" y="45298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83" name="直角三角形 82"/>
          <p:cNvSpPr/>
          <p:nvPr/>
        </p:nvSpPr>
        <p:spPr>
          <a:xfrm rot="14289551">
            <a:off x="5214938" y="4203700"/>
            <a:ext cx="127000" cy="288925"/>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84" name="等腰三角形 83"/>
          <p:cNvSpPr/>
          <p:nvPr/>
        </p:nvSpPr>
        <p:spPr>
          <a:xfrm rot="10281164">
            <a:off x="3748088" y="4186238"/>
            <a:ext cx="192087" cy="436562"/>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85" name="直角三角形 60"/>
          <p:cNvSpPr/>
          <p:nvPr/>
        </p:nvSpPr>
        <p:spPr>
          <a:xfrm rot="13511413">
            <a:off x="4425157" y="3788568"/>
            <a:ext cx="88900" cy="34766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 name="connsiteX0-17" fmla="*/ 278172 w 278172"/>
              <a:gd name="connsiteY0-18" fmla="*/ 1076386 h 1076386"/>
              <a:gd name="connsiteX1-19" fmla="*/ 278172 w 278172"/>
              <a:gd name="connsiteY1-20" fmla="*/ 0 h 1076386"/>
              <a:gd name="connsiteX2-21" fmla="*/ 1 w 278172"/>
              <a:gd name="connsiteY2-22" fmla="*/ 211147 h 1076386"/>
              <a:gd name="connsiteX3-23" fmla="*/ 278172 w 278172"/>
              <a:gd name="connsiteY3-24" fmla="*/ 1076386 h 1076386"/>
            </a:gdLst>
            <a:ahLst/>
            <a:cxnLst>
              <a:cxn ang="0">
                <a:pos x="connsiteX0-1" y="connsiteY0-2"/>
              </a:cxn>
              <a:cxn ang="0">
                <a:pos x="connsiteX1-3" y="connsiteY1-4"/>
              </a:cxn>
              <a:cxn ang="0">
                <a:pos x="connsiteX2-5" y="connsiteY2-6"/>
              </a:cxn>
              <a:cxn ang="0">
                <a:pos x="connsiteX3-7" y="connsiteY3-8"/>
              </a:cxn>
            </a:cxnLst>
            <a:rect l="l" t="t" r="r" b="b"/>
            <a:pathLst>
              <a:path w="278172" h="1076386">
                <a:moveTo>
                  <a:pt x="278172" y="1076386"/>
                </a:moveTo>
                <a:lnTo>
                  <a:pt x="278172" y="0"/>
                </a:lnTo>
                <a:lnTo>
                  <a:pt x="1" y="211147"/>
                </a:lnTo>
                <a:lnTo>
                  <a:pt x="278172" y="1076386"/>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73" name="直角三角形 60"/>
          <p:cNvSpPr/>
          <p:nvPr/>
        </p:nvSpPr>
        <p:spPr>
          <a:xfrm rot="3548410">
            <a:off x="4800600" y="2443163"/>
            <a:ext cx="77788" cy="252412"/>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Lst>
            <a:ahLst/>
            <a:cxnLst>
              <a:cxn ang="0">
                <a:pos x="connsiteX0-1" y="connsiteY0-2"/>
              </a:cxn>
              <a:cxn ang="0">
                <a:pos x="connsiteX1-3" y="connsiteY1-4"/>
              </a:cxn>
              <a:cxn ang="0">
                <a:pos x="connsiteX2-5" y="connsiteY2-6"/>
              </a:cxn>
              <a:cxn ang="0">
                <a:pos x="connsiteX3-7" y="connsiteY3-8"/>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87" name="直角三角形 86"/>
          <p:cNvSpPr/>
          <p:nvPr/>
        </p:nvSpPr>
        <p:spPr>
          <a:xfrm rot="13904884">
            <a:off x="4264819" y="2888456"/>
            <a:ext cx="66675" cy="150813"/>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88" name="直角三角形 60"/>
          <p:cNvSpPr/>
          <p:nvPr/>
        </p:nvSpPr>
        <p:spPr>
          <a:xfrm rot="13704391">
            <a:off x="4642644" y="2110582"/>
            <a:ext cx="66675" cy="230187"/>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 name="connsiteX0-17" fmla="*/ 0 w 131925"/>
              <a:gd name="connsiteY0-18" fmla="*/ 1076386 h 1076386"/>
              <a:gd name="connsiteX1-19" fmla="*/ 0 w 131925"/>
              <a:gd name="connsiteY1-20" fmla="*/ 0 h 1076386"/>
              <a:gd name="connsiteX2-21" fmla="*/ 131925 w 131925"/>
              <a:gd name="connsiteY2-22" fmla="*/ 436873 h 1076386"/>
              <a:gd name="connsiteX3-23" fmla="*/ 0 w 131925"/>
              <a:gd name="connsiteY3-24" fmla="*/ 1076386 h 1076386"/>
              <a:gd name="connsiteX0-25" fmla="*/ 0 w 269296"/>
              <a:gd name="connsiteY0-26" fmla="*/ 1076386 h 1076386"/>
              <a:gd name="connsiteX1-27" fmla="*/ 0 w 269296"/>
              <a:gd name="connsiteY1-28" fmla="*/ 0 h 1076386"/>
              <a:gd name="connsiteX2-29" fmla="*/ 269296 w 269296"/>
              <a:gd name="connsiteY2-30" fmla="*/ 428334 h 1076386"/>
              <a:gd name="connsiteX3-31" fmla="*/ 0 w 269296"/>
              <a:gd name="connsiteY3-32" fmla="*/ 1076386 h 1076386"/>
              <a:gd name="connsiteX0-33" fmla="*/ 0 w 148145"/>
              <a:gd name="connsiteY0-34" fmla="*/ 1076386 h 1076386"/>
              <a:gd name="connsiteX1-35" fmla="*/ 0 w 148145"/>
              <a:gd name="connsiteY1-36" fmla="*/ 0 h 1076386"/>
              <a:gd name="connsiteX2-37" fmla="*/ 148145 w 148145"/>
              <a:gd name="connsiteY2-38" fmla="*/ 452983 h 1076386"/>
              <a:gd name="connsiteX3-39" fmla="*/ 0 w 148145"/>
              <a:gd name="connsiteY3-40" fmla="*/ 1076386 h 1076386"/>
              <a:gd name="connsiteX0-41" fmla="*/ 0 w 253884"/>
              <a:gd name="connsiteY0-42" fmla="*/ 874681 h 874681"/>
              <a:gd name="connsiteX1-43" fmla="*/ 105739 w 253884"/>
              <a:gd name="connsiteY1-44" fmla="*/ 0 h 874681"/>
              <a:gd name="connsiteX2-45" fmla="*/ 253884 w 253884"/>
              <a:gd name="connsiteY2-46" fmla="*/ 452983 h 874681"/>
              <a:gd name="connsiteX3-47" fmla="*/ 0 w 253884"/>
              <a:gd name="connsiteY3-48" fmla="*/ 874681 h 874681"/>
            </a:gdLst>
            <a:ahLst/>
            <a:cxnLst>
              <a:cxn ang="0">
                <a:pos x="connsiteX0-1" y="connsiteY0-2"/>
              </a:cxn>
              <a:cxn ang="0">
                <a:pos x="connsiteX1-3" y="connsiteY1-4"/>
              </a:cxn>
              <a:cxn ang="0">
                <a:pos x="connsiteX2-5" y="connsiteY2-6"/>
              </a:cxn>
              <a:cxn ang="0">
                <a:pos x="connsiteX3-7" y="connsiteY3-8"/>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91" name="直角三角形 60"/>
          <p:cNvSpPr/>
          <p:nvPr/>
        </p:nvSpPr>
        <p:spPr>
          <a:xfrm rot="10110494">
            <a:off x="3924300" y="3513138"/>
            <a:ext cx="103188" cy="339725"/>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Lst>
            <a:ahLst/>
            <a:cxnLst>
              <a:cxn ang="0">
                <a:pos x="connsiteX0-1" y="connsiteY0-2"/>
              </a:cxn>
              <a:cxn ang="0">
                <a:pos x="connsiteX1-3" y="connsiteY1-4"/>
              </a:cxn>
              <a:cxn ang="0">
                <a:pos x="connsiteX2-5" y="connsiteY2-6"/>
              </a:cxn>
              <a:cxn ang="0">
                <a:pos x="connsiteX3-7" y="connsiteY3-8"/>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86" name="直角三角形 60"/>
          <p:cNvSpPr/>
          <p:nvPr/>
        </p:nvSpPr>
        <p:spPr>
          <a:xfrm rot="13511413">
            <a:off x="4575175" y="1790700"/>
            <a:ext cx="52388"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 name="connsiteX0-17" fmla="*/ 0 w 247685"/>
              <a:gd name="connsiteY0-18" fmla="*/ 1076386 h 1076386"/>
              <a:gd name="connsiteX1-19" fmla="*/ 0 w 247685"/>
              <a:gd name="connsiteY1-20" fmla="*/ 0 h 1076386"/>
              <a:gd name="connsiteX2-21" fmla="*/ 247685 w 247685"/>
              <a:gd name="connsiteY2-22" fmla="*/ 636346 h 1076386"/>
              <a:gd name="connsiteX3-23" fmla="*/ 0 w 247685"/>
              <a:gd name="connsiteY3-24" fmla="*/ 1076386 h 1076386"/>
            </a:gdLst>
            <a:ahLst/>
            <a:cxnLst>
              <a:cxn ang="0">
                <a:pos x="connsiteX0-1" y="connsiteY0-2"/>
              </a:cxn>
              <a:cxn ang="0">
                <a:pos x="connsiteX1-3" y="connsiteY1-4"/>
              </a:cxn>
              <a:cxn ang="0">
                <a:pos x="connsiteX2-5" y="connsiteY2-6"/>
              </a:cxn>
              <a:cxn ang="0">
                <a:pos x="connsiteX3-7" y="connsiteY3-8"/>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92" name="直角三角形 91"/>
          <p:cNvSpPr/>
          <p:nvPr/>
        </p:nvSpPr>
        <p:spPr>
          <a:xfrm rot="13904884">
            <a:off x="4377531" y="2443957"/>
            <a:ext cx="61913" cy="152400"/>
          </a:xfrm>
          <a:custGeom>
            <a:avLst/>
            <a:gdLst>
              <a:gd name="connsiteX0" fmla="*/ 0 w 118333"/>
              <a:gd name="connsiteY0" fmla="*/ 269196 h 269196"/>
              <a:gd name="connsiteX1" fmla="*/ 0 w 118333"/>
              <a:gd name="connsiteY1" fmla="*/ 0 h 269196"/>
              <a:gd name="connsiteX2" fmla="*/ 118333 w 118333"/>
              <a:gd name="connsiteY2" fmla="*/ 269196 h 269196"/>
              <a:gd name="connsiteX3" fmla="*/ 0 w 118333"/>
              <a:gd name="connsiteY3" fmla="*/ 269196 h 269196"/>
              <a:gd name="connsiteX0-1" fmla="*/ 0 w 108370"/>
              <a:gd name="connsiteY0-2" fmla="*/ 269196 h 269196"/>
              <a:gd name="connsiteX1-3" fmla="*/ 0 w 108370"/>
              <a:gd name="connsiteY1-4" fmla="*/ 0 h 269196"/>
              <a:gd name="connsiteX2-5" fmla="*/ 108370 w 108370"/>
              <a:gd name="connsiteY2-6" fmla="*/ 227985 h 269196"/>
              <a:gd name="connsiteX3-7" fmla="*/ 0 w 108370"/>
              <a:gd name="connsiteY3-8" fmla="*/ 269196 h 269196"/>
            </a:gdLst>
            <a:ahLst/>
            <a:cxnLst>
              <a:cxn ang="0">
                <a:pos x="connsiteX0-1" y="connsiteY0-2"/>
              </a:cxn>
              <a:cxn ang="0">
                <a:pos x="connsiteX1-3" y="connsiteY1-4"/>
              </a:cxn>
              <a:cxn ang="0">
                <a:pos x="connsiteX2-5" y="connsiteY2-6"/>
              </a:cxn>
              <a:cxn ang="0">
                <a:pos x="connsiteX3-7" y="connsiteY3-8"/>
              </a:cxn>
            </a:cxnLst>
            <a:rect l="l" t="t" r="r" b="b"/>
            <a:pathLst>
              <a:path w="108370" h="269196">
                <a:moveTo>
                  <a:pt x="0" y="269196"/>
                </a:moveTo>
                <a:lnTo>
                  <a:pt x="0" y="0"/>
                </a:lnTo>
                <a:lnTo>
                  <a:pt x="108370" y="227985"/>
                </a:lnTo>
                <a:lnTo>
                  <a:pt x="0" y="269196"/>
                </a:lnTo>
                <a:close/>
              </a:path>
            </a:pathLst>
          </a:cu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90" name="直角三角形 60"/>
          <p:cNvSpPr/>
          <p:nvPr/>
        </p:nvSpPr>
        <p:spPr>
          <a:xfrm rot="13511413">
            <a:off x="4460875" y="-469900"/>
            <a:ext cx="52387"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 name="connsiteX0-17" fmla="*/ 0 w 247685"/>
              <a:gd name="connsiteY0-18" fmla="*/ 1076386 h 1076386"/>
              <a:gd name="connsiteX1-19" fmla="*/ 0 w 247685"/>
              <a:gd name="connsiteY1-20" fmla="*/ 0 h 1076386"/>
              <a:gd name="connsiteX2-21" fmla="*/ 247685 w 247685"/>
              <a:gd name="connsiteY2-22" fmla="*/ 636346 h 1076386"/>
              <a:gd name="connsiteX3-23" fmla="*/ 0 w 247685"/>
              <a:gd name="connsiteY3-24" fmla="*/ 1076386 h 1076386"/>
            </a:gdLst>
            <a:ahLst/>
            <a:cxnLst>
              <a:cxn ang="0">
                <a:pos x="connsiteX0-1" y="connsiteY0-2"/>
              </a:cxn>
              <a:cxn ang="0">
                <a:pos x="connsiteX1-3" y="connsiteY1-4"/>
              </a:cxn>
              <a:cxn ang="0">
                <a:pos x="connsiteX2-5" y="connsiteY2-6"/>
              </a:cxn>
              <a:cxn ang="0">
                <a:pos x="connsiteX3-7" y="connsiteY3-8"/>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93" name="直角三角形 60"/>
          <p:cNvSpPr/>
          <p:nvPr/>
        </p:nvSpPr>
        <p:spPr>
          <a:xfrm rot="3548410">
            <a:off x="4672807" y="-450057"/>
            <a:ext cx="76200" cy="25241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Lst>
            <a:ahLst/>
            <a:cxnLst>
              <a:cxn ang="0">
                <a:pos x="connsiteX0-1" y="connsiteY0-2"/>
              </a:cxn>
              <a:cxn ang="0">
                <a:pos x="connsiteX1-3" y="connsiteY1-4"/>
              </a:cxn>
              <a:cxn ang="0">
                <a:pos x="connsiteX2-5" y="connsiteY2-6"/>
              </a:cxn>
              <a:cxn ang="0">
                <a:pos x="connsiteX3-7" y="connsiteY3-8"/>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94" name="直角三角形 60"/>
          <p:cNvSpPr/>
          <p:nvPr/>
        </p:nvSpPr>
        <p:spPr>
          <a:xfrm rot="8538311">
            <a:off x="-341313" y="2555875"/>
            <a:ext cx="55563" cy="282575"/>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1" fmla="*/ 0 w 434754"/>
              <a:gd name="connsiteY0-2" fmla="*/ 1076386 h 1076386"/>
              <a:gd name="connsiteX1-3" fmla="*/ 0 w 434754"/>
              <a:gd name="connsiteY1-4" fmla="*/ 0 h 1076386"/>
              <a:gd name="connsiteX2-5" fmla="*/ 434754 w 434754"/>
              <a:gd name="connsiteY2-6" fmla="*/ 666950 h 1076386"/>
              <a:gd name="connsiteX3-7" fmla="*/ 0 w 434754"/>
              <a:gd name="connsiteY3-8" fmla="*/ 1076386 h 1076386"/>
              <a:gd name="connsiteX0-9" fmla="*/ 0 w 327185"/>
              <a:gd name="connsiteY0-10" fmla="*/ 1076386 h 1076386"/>
              <a:gd name="connsiteX1-11" fmla="*/ 0 w 327185"/>
              <a:gd name="connsiteY1-12" fmla="*/ 0 h 1076386"/>
              <a:gd name="connsiteX2-13" fmla="*/ 327185 w 327185"/>
              <a:gd name="connsiteY2-14" fmla="*/ 824173 h 1076386"/>
              <a:gd name="connsiteX3-15" fmla="*/ 0 w 327185"/>
              <a:gd name="connsiteY3-16" fmla="*/ 1076386 h 1076386"/>
              <a:gd name="connsiteX0-17" fmla="*/ 0 w 131925"/>
              <a:gd name="connsiteY0-18" fmla="*/ 1076386 h 1076386"/>
              <a:gd name="connsiteX1-19" fmla="*/ 0 w 131925"/>
              <a:gd name="connsiteY1-20" fmla="*/ 0 h 1076386"/>
              <a:gd name="connsiteX2-21" fmla="*/ 131925 w 131925"/>
              <a:gd name="connsiteY2-22" fmla="*/ 436873 h 1076386"/>
              <a:gd name="connsiteX3-23" fmla="*/ 0 w 131925"/>
              <a:gd name="connsiteY3-24" fmla="*/ 1076386 h 1076386"/>
              <a:gd name="connsiteX0-25" fmla="*/ 0 w 269296"/>
              <a:gd name="connsiteY0-26" fmla="*/ 1076386 h 1076386"/>
              <a:gd name="connsiteX1-27" fmla="*/ 0 w 269296"/>
              <a:gd name="connsiteY1-28" fmla="*/ 0 h 1076386"/>
              <a:gd name="connsiteX2-29" fmla="*/ 269296 w 269296"/>
              <a:gd name="connsiteY2-30" fmla="*/ 428334 h 1076386"/>
              <a:gd name="connsiteX3-31" fmla="*/ 0 w 269296"/>
              <a:gd name="connsiteY3-32" fmla="*/ 1076386 h 1076386"/>
              <a:gd name="connsiteX0-33" fmla="*/ 0 w 148145"/>
              <a:gd name="connsiteY0-34" fmla="*/ 1076386 h 1076386"/>
              <a:gd name="connsiteX1-35" fmla="*/ 0 w 148145"/>
              <a:gd name="connsiteY1-36" fmla="*/ 0 h 1076386"/>
              <a:gd name="connsiteX2-37" fmla="*/ 148145 w 148145"/>
              <a:gd name="connsiteY2-38" fmla="*/ 452983 h 1076386"/>
              <a:gd name="connsiteX3-39" fmla="*/ 0 w 148145"/>
              <a:gd name="connsiteY3-40" fmla="*/ 1076386 h 1076386"/>
              <a:gd name="connsiteX0-41" fmla="*/ 0 w 253884"/>
              <a:gd name="connsiteY0-42" fmla="*/ 874681 h 874681"/>
              <a:gd name="connsiteX1-43" fmla="*/ 105739 w 253884"/>
              <a:gd name="connsiteY1-44" fmla="*/ 0 h 874681"/>
              <a:gd name="connsiteX2-45" fmla="*/ 253884 w 253884"/>
              <a:gd name="connsiteY2-46" fmla="*/ 452983 h 874681"/>
              <a:gd name="connsiteX3-47" fmla="*/ 0 w 253884"/>
              <a:gd name="connsiteY3-48" fmla="*/ 874681 h 874681"/>
              <a:gd name="connsiteX0-49" fmla="*/ 0 w 542575"/>
              <a:gd name="connsiteY0-50" fmla="*/ 874681 h 874681"/>
              <a:gd name="connsiteX1-51" fmla="*/ 105739 w 542575"/>
              <a:gd name="connsiteY1-52" fmla="*/ 0 h 874681"/>
              <a:gd name="connsiteX2-53" fmla="*/ 542574 w 542575"/>
              <a:gd name="connsiteY2-54" fmla="*/ 674653 h 874681"/>
              <a:gd name="connsiteX3-55" fmla="*/ 0 w 542575"/>
              <a:gd name="connsiteY3-56" fmla="*/ 874681 h 874681"/>
            </a:gdLst>
            <a:ahLst/>
            <a:cxnLst>
              <a:cxn ang="0">
                <a:pos x="connsiteX0-1" y="connsiteY0-2"/>
              </a:cxn>
              <a:cxn ang="0">
                <a:pos x="connsiteX1-3" y="connsiteY1-4"/>
              </a:cxn>
              <a:cxn ang="0">
                <a:pos x="connsiteX2-5" y="connsiteY2-6"/>
              </a:cxn>
              <a:cxn ang="0">
                <a:pos x="connsiteX3-7" y="connsiteY3-8"/>
              </a:cxn>
            </a:cxnLst>
            <a:rect l="l" t="t" r="r" b="b"/>
            <a:pathLst>
              <a:path w="542575" h="874681">
                <a:moveTo>
                  <a:pt x="0" y="874681"/>
                </a:moveTo>
                <a:lnTo>
                  <a:pt x="105739" y="0"/>
                </a:lnTo>
                <a:lnTo>
                  <a:pt x="542574" y="67465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
        <p:nvSpPr>
          <p:cNvPr id="95" name="直角三角形 94"/>
          <p:cNvSpPr/>
          <p:nvPr/>
        </p:nvSpPr>
        <p:spPr>
          <a:xfrm rot="13904884">
            <a:off x="9235281" y="2888457"/>
            <a:ext cx="66675" cy="150812"/>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anose="020B0604020202020204" pitchFamily="34" charset="0"/>
              <a:buNone/>
              <a:defRPr/>
            </a:pPr>
            <a:endParaRPr lang="zh-CN" altLang="en-US">
              <a:solidFill>
                <a:prstClr val="white"/>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fill="hold" nodeType="withEffect">
                                  <p:stCondLst>
                                    <p:cond delay="0"/>
                                  </p:stCondLst>
                                  <p:childTnLst>
                                    <p:animMotion origin="layout" path="M -4.16667E-7 4.07407E-6 L -4.16667E-7 0.45324 " pathEditMode="relative" rAng="0" ptsTypes="AA">
                                      <p:cBhvr>
                                        <p:cTn id="6" dur="1250" fill="hold"/>
                                        <p:tgtEl>
                                          <p:spTgt spid="90"/>
                                        </p:tgtEl>
                                        <p:attrNameLst>
                                          <p:attrName>ppt_x</p:attrName>
                                          <p:attrName>ppt_y</p:attrName>
                                        </p:attrNameLst>
                                      </p:cBhvr>
                                      <p:rCtr x="0" y="22662"/>
                                    </p:animMotion>
                                  </p:childTnLst>
                                </p:cTn>
                              </p:par>
                              <p:par>
                                <p:cTn id="7" presetID="8" presetClass="emph" presetSubtype="0" fill="hold" nodeType="withEffect">
                                  <p:stCondLst>
                                    <p:cond delay="0"/>
                                  </p:stCondLst>
                                  <p:childTnLst>
                                    <p:animRot by="21600000">
                                      <p:cBhvr>
                                        <p:cTn id="8" dur="1250" fill="hold"/>
                                        <p:tgtEl>
                                          <p:spTgt spid="90"/>
                                        </p:tgtEl>
                                        <p:attrNameLst>
                                          <p:attrName>r</p:attrName>
                                        </p:attrNameLst>
                                      </p:cBhvr>
                                    </p:animRot>
                                  </p:childTnLst>
                                </p:cTn>
                              </p:par>
                            </p:childTnLst>
                          </p:cTn>
                        </p:par>
                        <p:par>
                          <p:cTn id="9" fill="hold">
                            <p:stCondLst>
                              <p:cond delay="1500"/>
                            </p:stCondLst>
                            <p:childTnLst>
                              <p:par>
                                <p:cTn id="10" presetID="1" presetClass="exit" presetSubtype="0" fill="hold" nodeType="afterEffect">
                                  <p:stCondLst>
                                    <p:cond delay="0"/>
                                  </p:stCondLst>
                                  <p:childTnLst>
                                    <p:set>
                                      <p:cBhvr>
                                        <p:cTn id="11" dur="1" fill="hold">
                                          <p:stCondLst>
                                            <p:cond delay="0"/>
                                          </p:stCondLst>
                                        </p:cTn>
                                        <p:tgtEl>
                                          <p:spTgt spid="90"/>
                                        </p:tgtEl>
                                        <p:attrNameLst>
                                          <p:attrName>style.visibility</p:attrName>
                                        </p:attrNameLst>
                                      </p:cBhvr>
                                      <p:to>
                                        <p:strVal val="hidden"/>
                                      </p:to>
                                    </p:set>
                                  </p:childTnLst>
                                </p:cTn>
                              </p:par>
                              <p:par>
                                <p:cTn id="12" presetID="3" presetClass="emph" presetSubtype="2" fill="hold" grpId="0" nodeType="withEffect">
                                  <p:stCondLst>
                                    <p:cond delay="0"/>
                                  </p:stCondLst>
                                  <p:childTnLst>
                                    <p:animClr clrSpc="rgb" dir="cw">
                                      <p:cBhvr override="childStyle">
                                        <p:cTn id="13" dur="10" fill="hold"/>
                                        <p:tgtEl>
                                          <p:spTgt spid="4"/>
                                        </p:tgtEl>
                                        <p:attrNameLst>
                                          <p:attrName>style.color</p:attrName>
                                        </p:attrNameLst>
                                      </p:cBhvr>
                                      <p:to>
                                        <a:srgbClr val="FF354A"/>
                                      </p:to>
                                    </p:animClr>
                                  </p:childTnLst>
                                </p:cTn>
                              </p:par>
                            </p:childTnLst>
                          </p:cTn>
                        </p:par>
                        <p:par>
                          <p:cTn id="14" fill="hold">
                            <p:stCondLst>
                              <p:cond delay="1500"/>
                            </p:stCondLst>
                            <p:childTnLst>
                              <p:par>
                                <p:cTn id="15" presetID="42" presetClass="path" presetSubtype="0" fill="hold" nodeType="afterEffect">
                                  <p:stCondLst>
                                    <p:cond delay="0"/>
                                  </p:stCondLst>
                                  <p:childTnLst>
                                    <p:animMotion origin="layout" path="M -4.16667E-7 4.07407E-6 L -4.16667E-7 0.45324 " pathEditMode="relative" rAng="0" ptsTypes="AA">
                                      <p:cBhvr>
                                        <p:cTn id="16" dur="1250" fill="hold"/>
                                        <p:tgtEl>
                                          <p:spTgt spid="93"/>
                                        </p:tgtEl>
                                        <p:attrNameLst>
                                          <p:attrName>ppt_x</p:attrName>
                                          <p:attrName>ppt_y</p:attrName>
                                        </p:attrNameLst>
                                      </p:cBhvr>
                                      <p:rCtr x="0" y="22662"/>
                                    </p:animMotion>
                                  </p:childTnLst>
                                </p:cTn>
                              </p:par>
                              <p:par>
                                <p:cTn id="17" presetID="8" presetClass="emph" presetSubtype="0" fill="hold" nodeType="withEffect">
                                  <p:stCondLst>
                                    <p:cond delay="0"/>
                                  </p:stCondLst>
                                  <p:childTnLst>
                                    <p:animRot by="21600000">
                                      <p:cBhvr>
                                        <p:cTn id="18" dur="1250" fill="hold"/>
                                        <p:tgtEl>
                                          <p:spTgt spid="93"/>
                                        </p:tgtEl>
                                        <p:attrNameLst>
                                          <p:attrName>r</p:attrName>
                                        </p:attrNameLst>
                                      </p:cBhvr>
                                    </p:animRot>
                                  </p:childTnLst>
                                </p:cTn>
                              </p:par>
                            </p:childTnLst>
                          </p:cTn>
                        </p:par>
                        <p:par>
                          <p:cTn id="19" fill="hold">
                            <p:stCondLst>
                              <p:cond delay="3000"/>
                            </p:stCondLst>
                            <p:childTnLst>
                              <p:par>
                                <p:cTn id="20" presetID="1" presetClass="exit" presetSubtype="0" fill="hold" nodeType="afterEffect">
                                  <p:stCondLst>
                                    <p:cond delay="0"/>
                                  </p:stCondLst>
                                  <p:childTnLst>
                                    <p:set>
                                      <p:cBhvr>
                                        <p:cTn id="21" dur="1" fill="hold">
                                          <p:stCondLst>
                                            <p:cond delay="0"/>
                                          </p:stCondLst>
                                        </p:cTn>
                                        <p:tgtEl>
                                          <p:spTgt spid="93"/>
                                        </p:tgtEl>
                                        <p:attrNameLst>
                                          <p:attrName>style.visibility</p:attrName>
                                        </p:attrNameLst>
                                      </p:cBhvr>
                                      <p:to>
                                        <p:strVal val="hidden"/>
                                      </p:to>
                                    </p:set>
                                  </p:childTnLst>
                                </p:cTn>
                              </p:par>
                              <p:par>
                                <p:cTn id="22" presetID="3" presetClass="emph" presetSubtype="2" fill="hold" grpId="1" nodeType="withEffect">
                                  <p:stCondLst>
                                    <p:cond delay="0"/>
                                  </p:stCondLst>
                                  <p:childTnLst>
                                    <p:animClr clrSpc="rgb" dir="cw">
                                      <p:cBhvr override="childStyle">
                                        <p:cTn id="23" dur="10" fill="hold"/>
                                        <p:tgtEl>
                                          <p:spTgt spid="4"/>
                                        </p:tgtEl>
                                        <p:attrNameLst>
                                          <p:attrName>style.color</p:attrName>
                                        </p:attrNameLst>
                                      </p:cBhvr>
                                      <p:to>
                                        <a:srgbClr val="00BBD6"/>
                                      </p:to>
                                    </p:animClr>
                                  </p:childTnLst>
                                </p:cTn>
                              </p:par>
                            </p:childTnLst>
                          </p:cTn>
                        </p:par>
                        <p:par>
                          <p:cTn id="24" fill="hold">
                            <p:stCondLst>
                              <p:cond delay="3000"/>
                            </p:stCondLst>
                            <p:childTnLst>
                              <p:par>
                                <p:cTn id="25" presetID="42" presetClass="path" presetSubtype="0" fill="hold" nodeType="afterEffect">
                                  <p:stCondLst>
                                    <p:cond delay="0"/>
                                  </p:stCondLst>
                                  <p:childTnLst>
                                    <p:animMotion origin="layout" path="M 2.91667E-6 4.81481E-6 L 0.44635 0.07708 " pathEditMode="relative" rAng="0" ptsTypes="AA">
                                      <p:cBhvr>
                                        <p:cTn id="26" dur="1500" fill="hold"/>
                                        <p:tgtEl>
                                          <p:spTgt spid="94"/>
                                        </p:tgtEl>
                                        <p:attrNameLst>
                                          <p:attrName>ppt_x</p:attrName>
                                          <p:attrName>ppt_y</p:attrName>
                                        </p:attrNameLst>
                                      </p:cBhvr>
                                      <p:rCtr x="22318" y="3843"/>
                                    </p:animMotion>
                                  </p:childTnLst>
                                </p:cTn>
                              </p:par>
                              <p:par>
                                <p:cTn id="27" presetID="8" presetClass="emph" presetSubtype="0" fill="hold" nodeType="withEffect">
                                  <p:stCondLst>
                                    <p:cond delay="0"/>
                                  </p:stCondLst>
                                  <p:childTnLst>
                                    <p:animRot by="21600000">
                                      <p:cBhvr>
                                        <p:cTn id="28" dur="1500" fill="hold"/>
                                        <p:tgtEl>
                                          <p:spTgt spid="94"/>
                                        </p:tgtEl>
                                        <p:attrNameLst>
                                          <p:attrName>r</p:attrName>
                                        </p:attrNameLst>
                                      </p:cBhvr>
                                    </p:animRot>
                                  </p:childTnLst>
                                </p:cTn>
                              </p:par>
                            </p:childTnLst>
                          </p:cTn>
                        </p:par>
                        <p:par>
                          <p:cTn id="29" fill="hold">
                            <p:stCondLst>
                              <p:cond delay="4500"/>
                            </p:stCondLst>
                            <p:childTnLst>
                              <p:par>
                                <p:cTn id="30" presetID="1" presetClass="exit" presetSubtype="0" fill="hold" nodeType="afterEffect">
                                  <p:stCondLst>
                                    <p:cond delay="0"/>
                                  </p:stCondLst>
                                  <p:childTnLst>
                                    <p:set>
                                      <p:cBhvr>
                                        <p:cTn id="31" dur="1" fill="hold">
                                          <p:stCondLst>
                                            <p:cond delay="0"/>
                                          </p:stCondLst>
                                        </p:cTn>
                                        <p:tgtEl>
                                          <p:spTgt spid="94"/>
                                        </p:tgtEl>
                                        <p:attrNameLst>
                                          <p:attrName>style.visibility</p:attrName>
                                        </p:attrNameLst>
                                      </p:cBhvr>
                                      <p:to>
                                        <p:strVal val="hidden"/>
                                      </p:to>
                                    </p:set>
                                  </p:childTnLst>
                                </p:cTn>
                              </p:par>
                            </p:childTnLst>
                          </p:cTn>
                        </p:par>
                        <p:par>
                          <p:cTn id="32" fill="hold">
                            <p:stCondLst>
                              <p:cond delay="4500"/>
                            </p:stCondLst>
                            <p:childTnLst>
                              <p:par>
                                <p:cTn id="33" presetID="3" presetClass="emph" presetSubtype="2" fill="hold" grpId="2" nodeType="afterEffect">
                                  <p:stCondLst>
                                    <p:cond delay="0"/>
                                  </p:stCondLst>
                                  <p:childTnLst>
                                    <p:animClr clrSpc="rgb" dir="cw">
                                      <p:cBhvr override="childStyle">
                                        <p:cTn id="34" dur="10" fill="hold"/>
                                        <p:tgtEl>
                                          <p:spTgt spid="4"/>
                                        </p:tgtEl>
                                        <p:attrNameLst>
                                          <p:attrName>style.color</p:attrName>
                                        </p:attrNameLst>
                                      </p:cBhvr>
                                      <p:to>
                                        <a:srgbClr val="00DE7A"/>
                                      </p:to>
                                    </p:animClr>
                                  </p:childTnLst>
                                </p:cTn>
                              </p:par>
                            </p:childTnLst>
                          </p:cTn>
                        </p:par>
                        <p:par>
                          <p:cTn id="35" fill="hold">
                            <p:stCondLst>
                              <p:cond delay="5000"/>
                            </p:stCondLst>
                            <p:childTnLst>
                              <p:par>
                                <p:cTn id="36" presetID="42" presetClass="path" presetSubtype="0" fill="hold" grpId="0" nodeType="afterEffect">
                                  <p:stCondLst>
                                    <p:cond delay="0"/>
                                  </p:stCondLst>
                                  <p:childTnLst>
                                    <p:animMotion origin="layout" path="M 1.04167E-6 3.33333E-6 L -0.40938 0.08194 " pathEditMode="relative" rAng="0" ptsTypes="AA">
                                      <p:cBhvr>
                                        <p:cTn id="37" dur="1500" fill="hold"/>
                                        <p:tgtEl>
                                          <p:spTgt spid="95"/>
                                        </p:tgtEl>
                                        <p:attrNameLst>
                                          <p:attrName>ppt_x</p:attrName>
                                          <p:attrName>ppt_y</p:attrName>
                                        </p:attrNameLst>
                                      </p:cBhvr>
                                      <p:rCtr x="-20469" y="4097"/>
                                    </p:animMotion>
                                  </p:childTnLst>
                                </p:cTn>
                              </p:par>
                              <p:par>
                                <p:cTn id="38" presetID="8" presetClass="emph" presetSubtype="0" fill="hold" grpId="1" nodeType="withEffect">
                                  <p:stCondLst>
                                    <p:cond delay="0"/>
                                  </p:stCondLst>
                                  <p:childTnLst>
                                    <p:animRot by="21600000">
                                      <p:cBhvr>
                                        <p:cTn id="39" dur="1500" fill="hold"/>
                                        <p:tgtEl>
                                          <p:spTgt spid="95"/>
                                        </p:tgtEl>
                                        <p:attrNameLst>
                                          <p:attrName>r</p:attrName>
                                        </p:attrNameLst>
                                      </p:cBhvr>
                                    </p:animRot>
                                  </p:childTnLst>
                                </p:cTn>
                              </p:par>
                            </p:childTnLst>
                          </p:cTn>
                        </p:par>
                        <p:par>
                          <p:cTn id="40" fill="hold">
                            <p:stCondLst>
                              <p:cond delay="6500"/>
                            </p:stCondLst>
                            <p:childTnLst>
                              <p:par>
                                <p:cTn id="41" presetID="1" presetClass="exit" presetSubtype="0" fill="hold" grpId="2" nodeType="afterEffect">
                                  <p:stCondLst>
                                    <p:cond delay="0"/>
                                  </p:stCondLst>
                                  <p:childTnLst>
                                    <p:set>
                                      <p:cBhvr>
                                        <p:cTn id="42" dur="1" fill="hold">
                                          <p:stCondLst>
                                            <p:cond delay="0"/>
                                          </p:stCondLst>
                                        </p:cTn>
                                        <p:tgtEl>
                                          <p:spTgt spid="95"/>
                                        </p:tgtEl>
                                        <p:attrNameLst>
                                          <p:attrName>style.visibility</p:attrName>
                                        </p:attrNameLst>
                                      </p:cBhvr>
                                      <p:to>
                                        <p:strVal val="hidden"/>
                                      </p:to>
                                    </p:set>
                                  </p:childTnLst>
                                </p:cTn>
                              </p:par>
                            </p:childTnLst>
                          </p:cTn>
                        </p:par>
                        <p:par>
                          <p:cTn id="43" fill="hold">
                            <p:stCondLst>
                              <p:cond delay="6500"/>
                            </p:stCondLst>
                            <p:childTnLst>
                              <p:par>
                                <p:cTn id="44" presetID="3" presetClass="emph" presetSubtype="2" fill="hold" grpId="3" nodeType="afterEffect">
                                  <p:stCondLst>
                                    <p:cond delay="0"/>
                                  </p:stCondLst>
                                  <p:childTnLst>
                                    <p:animClr clrSpc="rgb" dir="cw">
                                      <p:cBhvr override="childStyle">
                                        <p:cTn id="45" dur="10" fill="hold"/>
                                        <p:tgtEl>
                                          <p:spTgt spid="4"/>
                                        </p:tgtEl>
                                        <p:attrNameLst>
                                          <p:attrName>style.color</p:attrName>
                                        </p:attrNameLst>
                                      </p:cBhvr>
                                      <p:to>
                                        <a:srgbClr val="FFC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95" grpId="0" animBg="1"/>
      <p:bldP spid="95" grpId="1" animBg="1"/>
      <p:bldP spid="95" grpId="2"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9.3 </a:t>
            </a:r>
            <a:r>
              <a:rPr lang="zh-CN" altLang="en-US" sz="4800" smtClean="0">
                <a:solidFill>
                  <a:srgbClr val="0070C0"/>
                </a:solidFill>
                <a:latin typeface="楷体" pitchFamily="49" charset="-122"/>
                <a:ea typeface="楷体" pitchFamily="49" charset="-122"/>
              </a:rPr>
              <a:t>机器学习</a:t>
            </a:r>
            <a:endParaRPr lang="en-US" altLang="zh-CN" sz="4800" smtClean="0">
              <a:solidFill>
                <a:srgbClr val="0070C0"/>
              </a:solidFill>
              <a:latin typeface="楷体" pitchFamily="49" charset="-122"/>
              <a:ea typeface="楷体" pitchFamily="49" charset="-122"/>
            </a:endParaRPr>
          </a:p>
        </p:txBody>
      </p:sp>
      <p:sp>
        <p:nvSpPr>
          <p:cNvPr id="38914" name="Rectangle 3"/>
          <p:cNvSpPr>
            <a:spLocks noGrp="1" noChangeArrowheads="1"/>
          </p:cNvSpPr>
          <p:nvPr>
            <p:ph type="body" sz="half" idx="1"/>
          </p:nvPr>
        </p:nvSpPr>
        <p:spPr>
          <a:xfrm>
            <a:off x="912813" y="1917700"/>
            <a:ext cx="7378700" cy="4254500"/>
          </a:xfrm>
        </p:spPr>
        <p:txBody>
          <a:bodyPr/>
          <a:lstStyle/>
          <a:p>
            <a:pPr eaLnBrk="1" hangingPunct="1">
              <a:buSzPct val="90000"/>
            </a:pPr>
            <a:r>
              <a:rPr lang="zh-CN" altLang="en-US" sz="2400" smtClean="0">
                <a:latin typeface="微软雅黑" pitchFamily="34" charset="-122"/>
                <a:ea typeface="微软雅黑" pitchFamily="34" charset="-122"/>
              </a:rPr>
              <a:t>第三阶段是在 </a:t>
            </a:r>
            <a:r>
              <a:rPr lang="en-US" altLang="zh-CN" sz="2400" smtClean="0">
                <a:latin typeface="微软雅黑" pitchFamily="34" charset="-122"/>
                <a:ea typeface="微软雅黑" pitchFamily="34" charset="-122"/>
              </a:rPr>
              <a:t>20 </a:t>
            </a:r>
            <a:r>
              <a:rPr lang="zh-CN" altLang="en-US" sz="2400" smtClean="0">
                <a:latin typeface="微软雅黑" pitchFamily="34" charset="-122"/>
                <a:ea typeface="微软雅黑" pitchFamily="34" charset="-122"/>
              </a:rPr>
              <a:t>世纪 </a:t>
            </a:r>
            <a:r>
              <a:rPr lang="en-US" altLang="zh-CN" sz="2400" smtClean="0">
                <a:latin typeface="微软雅黑" pitchFamily="34" charset="-122"/>
                <a:ea typeface="微软雅黑" pitchFamily="34" charset="-122"/>
              </a:rPr>
              <a:t>70 </a:t>
            </a:r>
            <a:r>
              <a:rPr lang="zh-CN" altLang="en-US" sz="2400" smtClean="0">
                <a:latin typeface="微软雅黑" pitchFamily="34" charset="-122"/>
                <a:ea typeface="微软雅黑" pitchFamily="34" charset="-122"/>
              </a:rPr>
              <a:t>年代中叶到 </a:t>
            </a:r>
            <a:r>
              <a:rPr lang="en-US" altLang="zh-CN" sz="2400" smtClean="0">
                <a:latin typeface="微软雅黑" pitchFamily="34" charset="-122"/>
                <a:ea typeface="微软雅黑" pitchFamily="34" charset="-122"/>
              </a:rPr>
              <a:t>80 </a:t>
            </a:r>
            <a:r>
              <a:rPr lang="zh-CN" altLang="en-US" sz="2400" smtClean="0">
                <a:latin typeface="微软雅黑" pitchFamily="34" charset="-122"/>
                <a:ea typeface="微软雅黑" pitchFamily="34" charset="-122"/>
              </a:rPr>
              <a:t>年代中叶。在此期间，人们从学习单个概念扩展到学习多个概念，开始把学习系统与各种应用结合起来，并取得了很大的成功，促进了机器学习的发展。</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第四阶段是 </a:t>
            </a:r>
            <a:r>
              <a:rPr lang="en-US" altLang="zh-CN" sz="2400" smtClean="0">
                <a:latin typeface="微软雅黑" pitchFamily="34" charset="-122"/>
                <a:ea typeface="微软雅黑" pitchFamily="34" charset="-122"/>
              </a:rPr>
              <a:t>20 </a:t>
            </a:r>
            <a:r>
              <a:rPr lang="zh-CN" altLang="en-US" sz="2400" smtClean="0">
                <a:latin typeface="微软雅黑" pitchFamily="34" charset="-122"/>
                <a:ea typeface="微软雅黑" pitchFamily="34" charset="-122"/>
              </a:rPr>
              <a:t>世纪 </a:t>
            </a:r>
            <a:r>
              <a:rPr lang="en-US" altLang="zh-CN" sz="2400" smtClean="0">
                <a:latin typeface="微软雅黑" pitchFamily="34" charset="-122"/>
                <a:ea typeface="微软雅黑" pitchFamily="34" charset="-122"/>
              </a:rPr>
              <a:t>80 </a:t>
            </a:r>
            <a:r>
              <a:rPr lang="zh-CN" altLang="en-US" sz="2400" smtClean="0">
                <a:latin typeface="微软雅黑" pitchFamily="34" charset="-122"/>
                <a:ea typeface="微软雅黑" pitchFamily="34" charset="-122"/>
              </a:rPr>
              <a:t>年代到现在是机器学习的新时期，神经网络开始复苏，神经网络学习方法带着各种非符号学习方法与符号学习方法并驾齐驱。 </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自此，机器学习的研究在全世界范围内出现新的高潮，机器学习的实验研究和应用也得到重视，学习方法和学习系统开始走出实验室，进入实际应用领域。</a:t>
            </a:r>
          </a:p>
        </p:txBody>
      </p:sp>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9.3 </a:t>
            </a:r>
            <a:r>
              <a:rPr lang="zh-CN" altLang="en-US" sz="4800" smtClean="0">
                <a:solidFill>
                  <a:srgbClr val="0070C0"/>
                </a:solidFill>
                <a:latin typeface="楷体" pitchFamily="49" charset="-122"/>
                <a:ea typeface="楷体" pitchFamily="49" charset="-122"/>
              </a:rPr>
              <a:t>机器学习</a:t>
            </a:r>
            <a:endParaRPr lang="en-US" altLang="zh-CN" sz="4800" smtClean="0">
              <a:solidFill>
                <a:srgbClr val="0070C0"/>
              </a:solidFill>
              <a:latin typeface="楷体" pitchFamily="49" charset="-122"/>
              <a:ea typeface="楷体" pitchFamily="49" charset="-122"/>
            </a:endParaRPr>
          </a:p>
        </p:txBody>
      </p:sp>
      <p:sp>
        <p:nvSpPr>
          <p:cNvPr id="39938" name="Rectangle 3"/>
          <p:cNvSpPr>
            <a:spLocks noGrp="1" noChangeArrowheads="1"/>
          </p:cNvSpPr>
          <p:nvPr>
            <p:ph type="body" sz="half" idx="1"/>
          </p:nvPr>
        </p:nvSpPr>
        <p:spPr>
          <a:xfrm>
            <a:off x="914400" y="1524000"/>
            <a:ext cx="7378700" cy="4254500"/>
          </a:xfrm>
        </p:spPr>
        <p:txBody>
          <a:bodyPr/>
          <a:lstStyle/>
          <a:p>
            <a:pPr eaLnBrk="1" hangingPunct="1">
              <a:buSzPct val="90000"/>
            </a:pPr>
            <a:r>
              <a:rPr lang="en-US" altLang="zh-CN" sz="2400" smtClean="0">
                <a:latin typeface="微软雅黑" pitchFamily="34" charset="-122"/>
                <a:ea typeface="微软雅黑" pitchFamily="34" charset="-122"/>
              </a:rPr>
              <a:t>9.3.2 </a:t>
            </a:r>
            <a:r>
              <a:rPr lang="zh-CN" altLang="en-US" sz="2400" smtClean="0">
                <a:latin typeface="微软雅黑" pitchFamily="34" charset="-122"/>
                <a:ea typeface="微软雅黑" pitchFamily="34" charset="-122"/>
              </a:rPr>
              <a:t>机器学习的分类</a:t>
            </a:r>
          </a:p>
          <a:p>
            <a:pPr eaLnBrk="1" hangingPunct="1">
              <a:buSzPct val="90000"/>
            </a:pPr>
            <a:r>
              <a:rPr lang="zh-CN" altLang="en-US" sz="2400" smtClean="0">
                <a:latin typeface="微软雅黑" pitchFamily="34" charset="-122"/>
                <a:ea typeface="微软雅黑" pitchFamily="34" charset="-122"/>
              </a:rPr>
              <a:t>基于学习中的反馈情况的分类，可以分为无监督学习、有监督学习、半监督学习、强化学习。</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按照知识表示方式分类，常见的有人工神经网络和决策树学习等</a:t>
            </a:r>
            <a:r>
              <a:rPr lang="en-US" altLang="zh-CN" sz="2400" smtClean="0">
                <a:latin typeface="微软雅黑" pitchFamily="34" charset="-122"/>
                <a:ea typeface="微软雅黑" pitchFamily="34" charset="-122"/>
              </a:rPr>
              <a:t>.</a:t>
            </a:r>
          </a:p>
          <a:p>
            <a:pPr eaLnBrk="1" hangingPunct="1">
              <a:buSzPct val="90000"/>
            </a:pPr>
            <a:r>
              <a:rPr lang="zh-CN" altLang="en-US" sz="2400" smtClean="0">
                <a:latin typeface="微软雅黑" pitchFamily="34" charset="-122"/>
                <a:ea typeface="微软雅黑" pitchFamily="34" charset="-122"/>
              </a:rPr>
              <a:t>按照学习策略分类，机器学习可以分为记忆学习、传授学习、演绎学习、类比学习、归纳学习和解释学习等。</a:t>
            </a:r>
          </a:p>
          <a:p>
            <a:pPr eaLnBrk="1" hangingPunct="1">
              <a:buSzPct val="90000"/>
            </a:pPr>
            <a:r>
              <a:rPr lang="zh-CN" altLang="en-US" sz="2400" smtClean="0">
                <a:latin typeface="微软雅黑" pitchFamily="34" charset="-122"/>
                <a:ea typeface="微软雅黑" pitchFamily="34" charset="-122"/>
              </a:rPr>
              <a:t>按应用领域分类，机器学习可以分为数据挖掘、机器视觉、自然语言处理、医学诊断、搜索引擎、生物特征识别、机器人等领域的机器学习。</a:t>
            </a: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9.3 </a:t>
            </a:r>
            <a:r>
              <a:rPr lang="zh-CN" altLang="en-US" sz="4800" smtClean="0">
                <a:solidFill>
                  <a:srgbClr val="0070C0"/>
                </a:solidFill>
                <a:latin typeface="楷体" pitchFamily="49" charset="-122"/>
                <a:ea typeface="楷体" pitchFamily="49" charset="-122"/>
              </a:rPr>
              <a:t>机器学习</a:t>
            </a:r>
            <a:endParaRPr lang="en-US" altLang="zh-CN" sz="4800" smtClean="0">
              <a:solidFill>
                <a:srgbClr val="0070C0"/>
              </a:solidFill>
              <a:latin typeface="楷体" pitchFamily="49" charset="-122"/>
              <a:ea typeface="楷体" pitchFamily="49" charset="-122"/>
            </a:endParaRPr>
          </a:p>
        </p:txBody>
      </p:sp>
      <p:sp>
        <p:nvSpPr>
          <p:cNvPr id="40962" name="Rectangle 3"/>
          <p:cNvSpPr>
            <a:spLocks noGrp="1" noChangeArrowheads="1"/>
          </p:cNvSpPr>
          <p:nvPr>
            <p:ph type="body" sz="half" idx="1"/>
          </p:nvPr>
        </p:nvSpPr>
        <p:spPr>
          <a:xfrm>
            <a:off x="912813" y="1917700"/>
            <a:ext cx="7378700" cy="4254500"/>
          </a:xfrm>
        </p:spPr>
        <p:txBody>
          <a:bodyPr/>
          <a:lstStyle/>
          <a:p>
            <a:pPr marL="0" indent="0" eaLnBrk="1" hangingPunct="1">
              <a:lnSpc>
                <a:spcPct val="150000"/>
              </a:lnSpc>
              <a:buSzPct val="90000"/>
              <a:buFontTx/>
              <a:buNone/>
            </a:pPr>
            <a:r>
              <a:rPr lang="en-US" altLang="zh-CN" sz="2400" smtClean="0">
                <a:latin typeface="微软雅黑" pitchFamily="34" charset="-122"/>
                <a:ea typeface="微软雅黑" pitchFamily="34" charset="-122"/>
              </a:rPr>
              <a:t>9.3.3 </a:t>
            </a:r>
            <a:r>
              <a:rPr lang="zh-CN" altLang="en-US" sz="2400" smtClean="0">
                <a:latin typeface="微软雅黑" pitchFamily="34" charset="-122"/>
                <a:ea typeface="微软雅黑" pitchFamily="34" charset="-122"/>
              </a:rPr>
              <a:t>常见机器学习方法</a:t>
            </a:r>
            <a:endParaRPr lang="en-US" altLang="zh-CN" sz="2400" smtClean="0">
              <a:latin typeface="微软雅黑" pitchFamily="34" charset="-122"/>
              <a:ea typeface="微软雅黑" pitchFamily="34" charset="-122"/>
            </a:endParaRPr>
          </a:p>
          <a:p>
            <a:pPr marL="0" indent="0" eaLnBrk="1" hangingPunct="1">
              <a:lnSpc>
                <a:spcPct val="150000"/>
              </a:lnSpc>
              <a:buSzPct val="90000"/>
              <a:buFontTx/>
              <a:buNone/>
            </a:pPr>
            <a:r>
              <a:rPr lang="en-US" altLang="zh-CN" sz="2400" smtClean="0">
                <a:latin typeface="微软雅黑" pitchFamily="34" charset="-122"/>
                <a:ea typeface="微软雅黑" pitchFamily="34" charset="-122"/>
              </a:rPr>
              <a:t>1. </a:t>
            </a:r>
            <a:r>
              <a:rPr lang="zh-CN" altLang="en-US" sz="2400" smtClean="0">
                <a:latin typeface="微软雅黑" pitchFamily="34" charset="-122"/>
                <a:ea typeface="微软雅黑" pitchFamily="34" charset="-122"/>
              </a:rPr>
              <a:t>决策树学习</a:t>
            </a:r>
            <a:endParaRPr lang="en-US" altLang="zh-CN" sz="2400" smtClean="0">
              <a:latin typeface="微软雅黑" pitchFamily="34" charset="-122"/>
              <a:ea typeface="微软雅黑" pitchFamily="34" charset="-122"/>
            </a:endParaRPr>
          </a:p>
          <a:p>
            <a:pPr marL="0" indent="0" eaLnBrk="1" hangingPunct="1">
              <a:lnSpc>
                <a:spcPct val="150000"/>
              </a:lnSpc>
              <a:buSzPct val="90000"/>
              <a:buFontTx/>
              <a:buNone/>
            </a:pPr>
            <a:r>
              <a:rPr lang="en-US" altLang="zh-CN" sz="2400" smtClean="0">
                <a:latin typeface="微软雅黑" pitchFamily="34" charset="-122"/>
                <a:ea typeface="微软雅黑" pitchFamily="34" charset="-122"/>
              </a:rPr>
              <a:t>2. </a:t>
            </a:r>
            <a:r>
              <a:rPr lang="zh-CN" altLang="en-US" sz="2400" smtClean="0">
                <a:latin typeface="微软雅黑" pitchFamily="34" charset="-122"/>
                <a:ea typeface="微软雅黑" pitchFamily="34" charset="-122"/>
              </a:rPr>
              <a:t>贝叶斯学习</a:t>
            </a:r>
            <a:endParaRPr lang="en-US" altLang="zh-CN" sz="2400" smtClean="0">
              <a:latin typeface="微软雅黑" pitchFamily="34" charset="-122"/>
              <a:ea typeface="微软雅黑" pitchFamily="34" charset="-122"/>
            </a:endParaRPr>
          </a:p>
          <a:p>
            <a:pPr marL="0" indent="0" eaLnBrk="1" hangingPunct="1">
              <a:lnSpc>
                <a:spcPct val="150000"/>
              </a:lnSpc>
              <a:buSzPct val="90000"/>
              <a:buFontTx/>
              <a:buNone/>
            </a:pPr>
            <a:r>
              <a:rPr lang="en-US" altLang="zh-CN" sz="2400" smtClean="0">
                <a:latin typeface="微软雅黑" pitchFamily="34" charset="-122"/>
                <a:ea typeface="微软雅黑" pitchFamily="34" charset="-122"/>
              </a:rPr>
              <a:t>3. </a:t>
            </a:r>
            <a:r>
              <a:rPr lang="zh-CN" altLang="en-US" sz="2400" smtClean="0">
                <a:latin typeface="微软雅黑" pitchFamily="34" charset="-122"/>
                <a:ea typeface="微软雅黑" pitchFamily="34" charset="-122"/>
              </a:rPr>
              <a:t>遗传算法</a:t>
            </a:r>
            <a:endParaRPr lang="en-US" altLang="zh-CN" sz="2400" smtClean="0">
              <a:latin typeface="微软雅黑" pitchFamily="34" charset="-122"/>
              <a:ea typeface="微软雅黑" pitchFamily="34" charset="-122"/>
            </a:endParaRPr>
          </a:p>
          <a:p>
            <a:pPr marL="0" indent="0" eaLnBrk="1" hangingPunct="1">
              <a:lnSpc>
                <a:spcPct val="150000"/>
              </a:lnSpc>
              <a:buSzPct val="90000"/>
              <a:buFontTx/>
              <a:buNone/>
            </a:pPr>
            <a:r>
              <a:rPr lang="en-US" altLang="zh-CN" sz="2400" smtClean="0">
                <a:latin typeface="微软雅黑" pitchFamily="34" charset="-122"/>
                <a:ea typeface="微软雅黑" pitchFamily="34" charset="-122"/>
              </a:rPr>
              <a:t>4. PAC </a:t>
            </a:r>
            <a:r>
              <a:rPr lang="zh-CN" altLang="en-US" sz="2400" smtClean="0">
                <a:latin typeface="微软雅黑" pitchFamily="34" charset="-122"/>
                <a:ea typeface="微软雅黑" pitchFamily="34" charset="-122"/>
              </a:rPr>
              <a:t>学习</a:t>
            </a:r>
            <a:endParaRPr lang="en-US" altLang="zh-CN" sz="2400" smtClean="0">
              <a:latin typeface="微软雅黑" pitchFamily="34" charset="-122"/>
              <a:ea typeface="微软雅黑" pitchFamily="34" charset="-122"/>
            </a:endParaRPr>
          </a:p>
          <a:p>
            <a:pPr marL="0" indent="0" eaLnBrk="1" hangingPunct="1">
              <a:lnSpc>
                <a:spcPct val="150000"/>
              </a:lnSpc>
              <a:buSzPct val="90000"/>
              <a:buFontTx/>
              <a:buNone/>
            </a:pPr>
            <a:r>
              <a:rPr lang="en-US" altLang="zh-CN" sz="2400" smtClean="0">
                <a:latin typeface="微软雅黑" pitchFamily="34" charset="-122"/>
                <a:ea typeface="微软雅黑" pitchFamily="34" charset="-122"/>
              </a:rPr>
              <a:t>5. </a:t>
            </a:r>
            <a:r>
              <a:rPr lang="zh-CN" altLang="en-US" sz="2400" smtClean="0">
                <a:latin typeface="微软雅黑" pitchFamily="34" charset="-122"/>
                <a:ea typeface="微软雅黑" pitchFamily="34" charset="-122"/>
              </a:rPr>
              <a:t>人工神经网络</a:t>
            </a:r>
            <a:endParaRPr lang="en-US" altLang="zh-CN" sz="2400" smtClean="0">
              <a:latin typeface="微软雅黑" pitchFamily="34" charset="-122"/>
              <a:ea typeface="微软雅黑" pitchFamily="34" charset="-122"/>
            </a:endParaRPr>
          </a:p>
          <a:p>
            <a:pPr marL="0" indent="0" eaLnBrk="1" hangingPunct="1">
              <a:lnSpc>
                <a:spcPct val="150000"/>
              </a:lnSpc>
              <a:buSzPct val="90000"/>
              <a:buFontTx/>
              <a:buNone/>
            </a:pPr>
            <a:r>
              <a:rPr lang="en-US" altLang="zh-CN" sz="2400" smtClean="0">
                <a:latin typeface="微软雅黑" pitchFamily="34" charset="-122"/>
                <a:ea typeface="微软雅黑" pitchFamily="34" charset="-122"/>
              </a:rPr>
              <a:t>6. </a:t>
            </a:r>
            <a:r>
              <a:rPr lang="zh-CN" altLang="en-US" sz="2400" smtClean="0">
                <a:latin typeface="微软雅黑" pitchFamily="34" charset="-122"/>
                <a:ea typeface="微软雅黑" pitchFamily="34" charset="-122"/>
              </a:rPr>
              <a:t>基于实例的学习</a:t>
            </a:r>
          </a:p>
        </p:txBody>
      </p:sp>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9.3 </a:t>
            </a:r>
            <a:r>
              <a:rPr lang="zh-CN" altLang="en-US" sz="4800" smtClean="0">
                <a:solidFill>
                  <a:srgbClr val="0070C0"/>
                </a:solidFill>
                <a:latin typeface="楷体" pitchFamily="49" charset="-122"/>
                <a:ea typeface="楷体" pitchFamily="49" charset="-122"/>
              </a:rPr>
              <a:t>机器学习</a:t>
            </a:r>
            <a:endParaRPr lang="en-US" altLang="zh-CN" sz="4800" smtClean="0">
              <a:solidFill>
                <a:srgbClr val="0070C0"/>
              </a:solidFill>
              <a:latin typeface="楷体" pitchFamily="49" charset="-122"/>
              <a:ea typeface="楷体" pitchFamily="49" charset="-122"/>
            </a:endParaRPr>
          </a:p>
        </p:txBody>
      </p:sp>
      <p:sp>
        <p:nvSpPr>
          <p:cNvPr id="41986" name="Rectangle 3"/>
          <p:cNvSpPr>
            <a:spLocks noGrp="1" noChangeArrowheads="1"/>
          </p:cNvSpPr>
          <p:nvPr>
            <p:ph type="body" sz="half" idx="1"/>
          </p:nvPr>
        </p:nvSpPr>
        <p:spPr>
          <a:xfrm>
            <a:off x="912813" y="1917700"/>
            <a:ext cx="7378700" cy="4254500"/>
          </a:xfrm>
        </p:spPr>
        <p:txBody>
          <a:bodyPr/>
          <a:lstStyle/>
          <a:p>
            <a:pPr eaLnBrk="1" hangingPunct="1">
              <a:buSzPct val="90000"/>
            </a:pPr>
            <a:r>
              <a:rPr lang="en-US" altLang="zh-CN" sz="2400" smtClean="0">
                <a:latin typeface="微软雅黑" pitchFamily="34" charset="-122"/>
                <a:ea typeface="微软雅黑" pitchFamily="34" charset="-122"/>
              </a:rPr>
              <a:t>9.3.4 </a:t>
            </a:r>
            <a:r>
              <a:rPr lang="zh-CN" altLang="en-US" sz="2400" smtClean="0">
                <a:latin typeface="微软雅黑" pitchFamily="34" charset="-122"/>
                <a:ea typeface="微软雅黑" pitchFamily="34" charset="-122"/>
              </a:rPr>
              <a:t>深度学习</a:t>
            </a:r>
          </a:p>
          <a:p>
            <a:pPr eaLnBrk="1" hangingPunct="1">
              <a:buSzPct val="90000"/>
            </a:pPr>
            <a:r>
              <a:rPr lang="zh-CN" altLang="en-US" sz="2400" smtClean="0">
                <a:latin typeface="微软雅黑" pitchFamily="34" charset="-122"/>
                <a:ea typeface="微软雅黑" pitchFamily="34" charset="-122"/>
              </a:rPr>
              <a:t>深度学习目前受到了前所未有的关注，多家重要的信息技术公司利用深度学习在语音识别、图像处理等应用领域取得突破性进展，因而有人认为深度学习的进步代表着人工智能的革命性突破。</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但在深度学习的发展过程中，也暴露出一些问题。首先，深度学习网络参数太多，调整非常麻烦。其次，深度学习的能力是取决于网络结构还是学习算法还不得而知。最后，绝大多数深度学习网络都需要进行大量的计算，对硬件要求较高。</a:t>
            </a:r>
          </a:p>
        </p:txBody>
      </p:sp>
    </p:spTree>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9.4 </a:t>
            </a:r>
            <a:r>
              <a:rPr lang="zh-CN" altLang="en-US" sz="4800" smtClean="0">
                <a:solidFill>
                  <a:srgbClr val="0070C0"/>
                </a:solidFill>
                <a:latin typeface="楷体" pitchFamily="49" charset="-122"/>
                <a:ea typeface="楷体" pitchFamily="49" charset="-122"/>
              </a:rPr>
              <a:t>人工智能语言</a:t>
            </a:r>
            <a:endParaRPr lang="en-US" altLang="zh-CN" sz="4800" smtClean="0">
              <a:solidFill>
                <a:srgbClr val="0070C0"/>
              </a:solidFill>
              <a:latin typeface="楷体" pitchFamily="49" charset="-122"/>
              <a:ea typeface="楷体" pitchFamily="49" charset="-122"/>
            </a:endParaRPr>
          </a:p>
        </p:txBody>
      </p:sp>
      <p:sp>
        <p:nvSpPr>
          <p:cNvPr id="6147" name="Rectangle 3"/>
          <p:cNvSpPr>
            <a:spLocks noGrp="1" noChangeArrowheads="1"/>
          </p:cNvSpPr>
          <p:nvPr>
            <p:ph type="body" sz="half" idx="1"/>
          </p:nvPr>
        </p:nvSpPr>
        <p:spPr>
          <a:xfrm>
            <a:off x="914400" y="1752600"/>
            <a:ext cx="7378700" cy="4254500"/>
          </a:xfrm>
        </p:spPr>
        <p:txBody>
          <a:bodyPr/>
          <a:lstStyle/>
          <a:p>
            <a:pPr eaLnBrk="1" hangingPunct="1">
              <a:buSzPct val="90000"/>
              <a:defRPr/>
            </a:pPr>
            <a:r>
              <a:rPr lang="en-US" altLang="zh-CN" sz="2400" dirty="0">
                <a:latin typeface="微软雅黑" panose="020B0503020204020204" pitchFamily="34" charset="-122"/>
                <a:ea typeface="微软雅黑" panose="020B0503020204020204" pitchFamily="34" charset="-122"/>
              </a:rPr>
              <a:t>9.4.1 Lisp </a:t>
            </a:r>
            <a:r>
              <a:rPr lang="zh-CN" altLang="en-US" sz="2400" dirty="0" smtClean="0">
                <a:latin typeface="微软雅黑" panose="020B0503020204020204" pitchFamily="34" charset="-122"/>
                <a:ea typeface="微软雅黑" panose="020B0503020204020204" pitchFamily="34" charset="-122"/>
              </a:rPr>
              <a:t>语言</a:t>
            </a:r>
            <a:endParaRPr lang="en-US" altLang="zh-CN" sz="2400" dirty="0" smtClean="0">
              <a:latin typeface="微软雅黑" panose="020B0503020204020204" pitchFamily="34" charset="-122"/>
              <a:ea typeface="微软雅黑" panose="020B0503020204020204" pitchFamily="34" charset="-122"/>
            </a:endParaRPr>
          </a:p>
          <a:p>
            <a:pPr marL="0" indent="0" eaLnBrk="1" hangingPunct="1">
              <a:buSzPct val="90000"/>
              <a:buFontTx/>
              <a:buNone/>
              <a:defRPr/>
            </a:pPr>
            <a:r>
              <a:rPr lang="en-US" altLang="zh-CN" sz="2400" dirty="0">
                <a:latin typeface="微软雅黑" panose="020B0503020204020204" pitchFamily="34" charset="-122"/>
                <a:ea typeface="微软雅黑" panose="020B0503020204020204" pitchFamily="34" charset="-122"/>
              </a:rPr>
              <a:t>Lisp </a:t>
            </a:r>
            <a:r>
              <a:rPr lang="zh-CN" altLang="en-US" sz="2400" dirty="0">
                <a:latin typeface="微软雅黑" panose="020B0503020204020204" pitchFamily="34" charset="-122"/>
                <a:ea typeface="微软雅黑" panose="020B0503020204020204" pitchFamily="34" charset="-122"/>
              </a:rPr>
              <a:t>语言中表是一种具有递归结构的数据，它本身是原子或表的排列，用括号括起来。</a:t>
            </a:r>
            <a:r>
              <a:rPr lang="zh-CN" altLang="en-US" sz="2400" dirty="0" smtClean="0">
                <a:latin typeface="微软雅黑" panose="020B0503020204020204" pitchFamily="34" charset="-122"/>
                <a:ea typeface="微软雅黑" panose="020B0503020204020204" pitchFamily="34" charset="-122"/>
              </a:rPr>
              <a:t>原子就是</a:t>
            </a:r>
            <a:r>
              <a:rPr lang="zh-CN" altLang="en-US" sz="2400" dirty="0">
                <a:latin typeface="微软雅黑" panose="020B0503020204020204" pitchFamily="34" charset="-122"/>
                <a:ea typeface="微软雅黑" panose="020B0503020204020204" pitchFamily="34" charset="-122"/>
              </a:rPr>
              <a:t>符号序列</a:t>
            </a:r>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Lisp </a:t>
            </a:r>
            <a:r>
              <a:rPr lang="zh-CN" altLang="en-US" sz="2400" dirty="0">
                <a:latin typeface="微软雅黑" panose="020B0503020204020204" pitchFamily="34" charset="-122"/>
                <a:ea typeface="微软雅黑" panose="020B0503020204020204" pitchFamily="34" charset="-122"/>
              </a:rPr>
              <a:t>语言可以把程序作为数据处理，也可以把数据作为程序去执行。</a:t>
            </a:r>
            <a:endParaRPr lang="en-US" altLang="zh-CN" sz="2400" dirty="0" smtClean="0">
              <a:latin typeface="微软雅黑" panose="020B0503020204020204" pitchFamily="34" charset="-122"/>
              <a:ea typeface="微软雅黑" panose="020B0503020204020204" pitchFamily="34" charset="-122"/>
            </a:endParaRPr>
          </a:p>
          <a:p>
            <a:pPr eaLnBrk="1" hangingPunct="1">
              <a:buSzPct val="90000"/>
              <a:defRPr/>
            </a:pPr>
            <a:r>
              <a:rPr lang="en-US" altLang="zh-CN" sz="2400" dirty="0">
                <a:latin typeface="微软雅黑" panose="020B0503020204020204" pitchFamily="34" charset="-122"/>
                <a:ea typeface="微软雅黑" panose="020B0503020204020204" pitchFamily="34" charset="-122"/>
              </a:rPr>
              <a:t>9.4.2 Prolog </a:t>
            </a:r>
            <a:r>
              <a:rPr lang="zh-CN" altLang="en-US" sz="2400" dirty="0" smtClean="0">
                <a:latin typeface="微软雅黑" panose="020B0503020204020204" pitchFamily="34" charset="-122"/>
                <a:ea typeface="微软雅黑" panose="020B0503020204020204" pitchFamily="34" charset="-122"/>
              </a:rPr>
              <a:t>语言</a:t>
            </a:r>
            <a:endParaRPr lang="en-US" altLang="zh-CN" sz="2400" dirty="0" smtClean="0">
              <a:latin typeface="微软雅黑" panose="020B0503020204020204" pitchFamily="34" charset="-122"/>
              <a:ea typeface="微软雅黑" panose="020B0503020204020204" pitchFamily="34" charset="-122"/>
            </a:endParaRPr>
          </a:p>
          <a:p>
            <a:pPr marL="0" indent="0" eaLnBrk="1" hangingPunct="1">
              <a:buSzPct val="90000"/>
              <a:buFontTx/>
              <a:buNone/>
              <a:defRPr/>
            </a:pPr>
            <a:r>
              <a:rPr lang="en-US" altLang="zh-CN" sz="2400" dirty="0">
                <a:latin typeface="微软雅黑" panose="020B0503020204020204" pitchFamily="34" charset="-122"/>
                <a:ea typeface="微软雅黑" panose="020B0503020204020204" pitchFamily="34" charset="-122"/>
              </a:rPr>
              <a:t>Prolog </a:t>
            </a:r>
            <a:r>
              <a:rPr lang="zh-CN" altLang="en-US" sz="2400" dirty="0">
                <a:latin typeface="微软雅黑" panose="020B0503020204020204" pitchFamily="34" charset="-122"/>
                <a:ea typeface="微软雅黑" panose="020B0503020204020204" pitchFamily="34" charset="-122"/>
              </a:rPr>
              <a:t>语言是一种以一阶谓词为基础的</a:t>
            </a:r>
            <a:r>
              <a:rPr lang="zh-CN" altLang="en-US" sz="2400" dirty="0" smtClean="0">
                <a:latin typeface="微软雅黑" panose="020B0503020204020204" pitchFamily="34" charset="-122"/>
                <a:ea typeface="微软雅黑" panose="020B0503020204020204" pitchFamily="34" charset="-122"/>
              </a:rPr>
              <a:t>逻辑型</a:t>
            </a:r>
            <a:r>
              <a:rPr lang="zh-CN" altLang="en-US" sz="2400" dirty="0">
                <a:latin typeface="微软雅黑" panose="020B0503020204020204" pitchFamily="34" charset="-122"/>
                <a:ea typeface="微软雅黑" panose="020B0503020204020204" pitchFamily="34" charset="-122"/>
              </a:rPr>
              <a:t>语言，是当代最有影响力的人工智能语言之一。由于该语言很适合表达人的思维和推理规则</a:t>
            </a:r>
            <a:r>
              <a:rPr lang="zh-CN" altLang="en-US" sz="2400" dirty="0" smtClean="0">
                <a:latin typeface="微软雅黑" panose="020B0503020204020204" pitchFamily="34" charset="-122"/>
                <a:ea typeface="微软雅黑" panose="020B0503020204020204" pitchFamily="34" charset="-122"/>
              </a:rPr>
              <a:t>，在</a:t>
            </a:r>
            <a:r>
              <a:rPr lang="zh-CN" altLang="en-US" sz="2400" dirty="0">
                <a:latin typeface="微软雅黑" panose="020B0503020204020204" pitchFamily="34" charset="-122"/>
                <a:ea typeface="微软雅黑" panose="020B0503020204020204" pitchFamily="34" charset="-122"/>
              </a:rPr>
              <a:t>自然语言理解、机器定理证明、专家系统等方面得到了广泛的应用，已经成为人工智能应用</a:t>
            </a:r>
            <a:r>
              <a:rPr lang="zh-CN" altLang="en-US" sz="2400" dirty="0" smtClean="0">
                <a:latin typeface="微软雅黑" panose="020B0503020204020204" pitchFamily="34" charset="-122"/>
                <a:ea typeface="微软雅黑" panose="020B0503020204020204" pitchFamily="34" charset="-122"/>
              </a:rPr>
              <a:t>领域</a:t>
            </a:r>
            <a:r>
              <a:rPr lang="zh-CN" altLang="en-US" sz="2400" dirty="0">
                <a:latin typeface="微软雅黑" panose="020B0503020204020204" pitchFamily="34" charset="-122"/>
                <a:ea typeface="微软雅黑" panose="020B0503020204020204" pitchFamily="34" charset="-122"/>
              </a:rPr>
              <a:t>的强有力的开发语言。</a:t>
            </a: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9.4 </a:t>
            </a:r>
            <a:r>
              <a:rPr lang="zh-CN" altLang="en-US" sz="4800" smtClean="0">
                <a:solidFill>
                  <a:srgbClr val="0070C0"/>
                </a:solidFill>
                <a:latin typeface="楷体" pitchFamily="49" charset="-122"/>
                <a:ea typeface="楷体" pitchFamily="49" charset="-122"/>
              </a:rPr>
              <a:t>人工智能语言</a:t>
            </a:r>
            <a:endParaRPr lang="en-US" altLang="zh-CN" sz="4800" smtClean="0">
              <a:solidFill>
                <a:srgbClr val="0070C0"/>
              </a:solidFill>
              <a:latin typeface="楷体" pitchFamily="49" charset="-122"/>
              <a:ea typeface="楷体" pitchFamily="49" charset="-122"/>
            </a:endParaRPr>
          </a:p>
        </p:txBody>
      </p:sp>
      <p:sp>
        <p:nvSpPr>
          <p:cNvPr id="6147" name="Rectangle 3"/>
          <p:cNvSpPr>
            <a:spLocks noGrp="1" noChangeArrowheads="1"/>
          </p:cNvSpPr>
          <p:nvPr>
            <p:ph type="body" sz="half" idx="1"/>
          </p:nvPr>
        </p:nvSpPr>
        <p:spPr>
          <a:xfrm>
            <a:off x="914400" y="1676400"/>
            <a:ext cx="7378700" cy="4254500"/>
          </a:xfrm>
        </p:spPr>
        <p:txBody>
          <a:bodyPr/>
          <a:lstStyle/>
          <a:p>
            <a:pPr eaLnBrk="1" hangingPunct="1">
              <a:buSzPct val="90000"/>
              <a:defRPr/>
            </a:pPr>
            <a:r>
              <a:rPr lang="en-US" altLang="zh-CN" sz="2000" dirty="0">
                <a:latin typeface="微软雅黑" panose="020B0503020204020204" pitchFamily="34" charset="-122"/>
                <a:ea typeface="微软雅黑" panose="020B0503020204020204" pitchFamily="34" charset="-122"/>
              </a:rPr>
              <a:t>9.4.3 </a:t>
            </a:r>
            <a:r>
              <a:rPr lang="zh-CN" altLang="en-US" sz="2000" dirty="0" smtClean="0">
                <a:latin typeface="微软雅黑" panose="020B0503020204020204" pitchFamily="34" charset="-122"/>
                <a:ea typeface="微软雅黑" panose="020B0503020204020204" pitchFamily="34" charset="-122"/>
              </a:rPr>
              <a:t>专家系统工具</a:t>
            </a:r>
            <a:endParaRPr lang="en-US" altLang="zh-CN" sz="2000" dirty="0" smtClean="0">
              <a:latin typeface="微软雅黑" panose="020B0503020204020204" pitchFamily="34" charset="-122"/>
              <a:ea typeface="微软雅黑" panose="020B0503020204020204" pitchFamily="34" charset="-122"/>
            </a:endParaRPr>
          </a:p>
          <a:p>
            <a:pPr eaLnBrk="1" hangingPunct="1">
              <a:buSzPct val="90000"/>
              <a:defRPr/>
            </a:pPr>
            <a:r>
              <a:rPr lang="en-US" altLang="zh-CN" sz="2000" dirty="0">
                <a:latin typeface="微软雅黑" panose="020B0503020204020204" pitchFamily="34" charset="-122"/>
                <a:ea typeface="微软雅黑" panose="020B0503020204020204" pitchFamily="34" charset="-122"/>
              </a:rPr>
              <a:t>1. </a:t>
            </a:r>
            <a:r>
              <a:rPr lang="zh-CN" altLang="en-US" sz="2000" dirty="0">
                <a:latin typeface="微软雅黑" panose="020B0503020204020204" pitchFamily="34" charset="-122"/>
                <a:ea typeface="微软雅黑" panose="020B0503020204020204" pitchFamily="34" charset="-122"/>
              </a:rPr>
              <a:t>传统工具</a:t>
            </a:r>
          </a:p>
          <a:p>
            <a:pPr marL="0" indent="0" eaLnBrk="1" hangingPunct="1">
              <a:buSzPct val="90000"/>
              <a:buFontTx/>
              <a:buNone/>
              <a:defRPr/>
            </a:pP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1 </a:t>
            </a:r>
            <a:r>
              <a:rPr lang="zh-CN" altLang="en-US" sz="2000" dirty="0">
                <a:latin typeface="微软雅黑" panose="020B0503020204020204" pitchFamily="34" charset="-122"/>
                <a:ea typeface="微软雅黑" panose="020B0503020204020204" pitchFamily="34" charset="-122"/>
              </a:rPr>
              <a:t>） 骨架型</a:t>
            </a:r>
            <a:r>
              <a:rPr lang="zh-CN" altLang="en-US" sz="2000" dirty="0" smtClean="0">
                <a:latin typeface="微软雅黑" panose="020B0503020204020204" pitchFamily="34" charset="-122"/>
                <a:ea typeface="微软雅黑" panose="020B0503020204020204" pitchFamily="34" charset="-122"/>
              </a:rPr>
              <a:t>工具</a:t>
            </a:r>
            <a:endParaRPr lang="en-US" altLang="zh-CN" sz="2000" dirty="0" smtClean="0">
              <a:latin typeface="微软雅黑" panose="020B0503020204020204" pitchFamily="34" charset="-122"/>
              <a:ea typeface="微软雅黑" panose="020B0503020204020204" pitchFamily="34" charset="-122"/>
            </a:endParaRPr>
          </a:p>
          <a:p>
            <a:pPr marL="0" indent="0" eaLnBrk="1" hangingPunct="1">
              <a:buSzPct val="90000"/>
              <a:buFontTx/>
              <a:buNone/>
              <a:defRPr/>
            </a:pP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2 </a:t>
            </a:r>
            <a:r>
              <a:rPr lang="zh-CN" altLang="en-US" sz="2000" dirty="0">
                <a:latin typeface="微软雅黑" panose="020B0503020204020204" pitchFamily="34" charset="-122"/>
                <a:ea typeface="微软雅黑" panose="020B0503020204020204" pitchFamily="34" charset="-122"/>
              </a:rPr>
              <a:t>） 语言型</a:t>
            </a:r>
            <a:r>
              <a:rPr lang="zh-CN" altLang="en-US" sz="2000" dirty="0" smtClean="0">
                <a:latin typeface="微软雅黑" panose="020B0503020204020204" pitchFamily="34" charset="-122"/>
                <a:ea typeface="微软雅黑" panose="020B0503020204020204" pitchFamily="34" charset="-122"/>
              </a:rPr>
              <a:t>工具</a:t>
            </a:r>
            <a:endParaRPr lang="en-US" altLang="zh-CN" sz="2000" dirty="0" smtClean="0">
              <a:latin typeface="微软雅黑" panose="020B0503020204020204" pitchFamily="34" charset="-122"/>
              <a:ea typeface="微软雅黑" panose="020B0503020204020204" pitchFamily="34" charset="-122"/>
            </a:endParaRPr>
          </a:p>
          <a:p>
            <a:pPr marL="0" indent="0" eaLnBrk="1" hangingPunct="1">
              <a:buSzPct val="90000"/>
              <a:buFontTx/>
              <a:buNone/>
              <a:defRPr/>
            </a:pP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3 </a:t>
            </a:r>
            <a:r>
              <a:rPr lang="zh-CN" altLang="en-US" sz="2000" dirty="0">
                <a:latin typeface="微软雅黑" panose="020B0503020204020204" pitchFamily="34" charset="-122"/>
                <a:ea typeface="微软雅黑" panose="020B0503020204020204" pitchFamily="34" charset="-122"/>
              </a:rPr>
              <a:t>） 辅助构建</a:t>
            </a:r>
            <a:r>
              <a:rPr lang="zh-CN" altLang="en-US" sz="2000" dirty="0" smtClean="0">
                <a:latin typeface="微软雅黑" panose="020B0503020204020204" pitchFamily="34" charset="-122"/>
                <a:ea typeface="微软雅黑" panose="020B0503020204020204" pitchFamily="34" charset="-122"/>
              </a:rPr>
              <a:t>工具</a:t>
            </a:r>
            <a:endParaRPr lang="en-US" altLang="zh-CN" sz="2000" dirty="0" smtClean="0">
              <a:latin typeface="微软雅黑" panose="020B0503020204020204" pitchFamily="34" charset="-122"/>
              <a:ea typeface="微软雅黑" panose="020B0503020204020204" pitchFamily="34" charset="-122"/>
            </a:endParaRPr>
          </a:p>
          <a:p>
            <a:pPr marL="0" indent="0" eaLnBrk="1" hangingPunct="1">
              <a:buSzPct val="90000"/>
              <a:buFontTx/>
              <a:buNone/>
              <a:defRPr/>
            </a:pP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4 </a:t>
            </a:r>
            <a:r>
              <a:rPr lang="zh-CN" altLang="en-US" sz="2000" dirty="0">
                <a:latin typeface="微软雅黑" panose="020B0503020204020204" pitchFamily="34" charset="-122"/>
                <a:ea typeface="微软雅黑" panose="020B0503020204020204" pitchFamily="34" charset="-122"/>
              </a:rPr>
              <a:t>） 支撑</a:t>
            </a:r>
            <a:r>
              <a:rPr lang="zh-CN" altLang="en-US" sz="2000" dirty="0" smtClean="0">
                <a:latin typeface="微软雅黑" panose="020B0503020204020204" pitchFamily="34" charset="-122"/>
                <a:ea typeface="微软雅黑" panose="020B0503020204020204" pitchFamily="34" charset="-122"/>
              </a:rPr>
              <a:t>环境</a:t>
            </a:r>
            <a:endParaRPr lang="en-US" altLang="zh-CN" sz="2000" dirty="0" smtClean="0">
              <a:latin typeface="微软雅黑" panose="020B0503020204020204" pitchFamily="34" charset="-122"/>
              <a:ea typeface="微软雅黑" panose="020B0503020204020204" pitchFamily="34" charset="-122"/>
            </a:endParaRPr>
          </a:p>
          <a:p>
            <a:pPr eaLnBrk="1" hangingPunct="1">
              <a:buSzPct val="90000"/>
              <a:defRPr/>
            </a:pPr>
            <a:r>
              <a:rPr lang="en-US" altLang="zh-CN" sz="2000" dirty="0">
                <a:latin typeface="微软雅黑" panose="020B0503020204020204" pitchFamily="34" charset="-122"/>
                <a:ea typeface="微软雅黑" panose="020B0503020204020204" pitchFamily="34" charset="-122"/>
              </a:rPr>
              <a:t>2. </a:t>
            </a:r>
            <a:r>
              <a:rPr lang="zh-CN" altLang="en-US" sz="2000" dirty="0">
                <a:latin typeface="微软雅黑" panose="020B0503020204020204" pitchFamily="34" charset="-122"/>
                <a:ea typeface="微软雅黑" panose="020B0503020204020204" pitchFamily="34" charset="-122"/>
              </a:rPr>
              <a:t>新型工具</a:t>
            </a:r>
          </a:p>
          <a:p>
            <a:pPr marL="0" indent="0" eaLnBrk="1" hangingPunct="1">
              <a:buSzPct val="90000"/>
              <a:buFontTx/>
              <a:buNone/>
              <a:defRPr/>
            </a:pP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1 </a:t>
            </a:r>
            <a:r>
              <a:rPr lang="zh-CN" altLang="en-US" sz="2000" dirty="0">
                <a:latin typeface="微软雅黑" panose="020B0503020204020204" pitchFamily="34" charset="-122"/>
                <a:ea typeface="微软雅黑" panose="020B0503020204020204" pitchFamily="34" charset="-122"/>
              </a:rPr>
              <a:t>） 基于框架的开发</a:t>
            </a:r>
            <a:r>
              <a:rPr lang="zh-CN" altLang="en-US" sz="2000" dirty="0" smtClean="0">
                <a:latin typeface="微软雅黑" panose="020B0503020204020204" pitchFamily="34" charset="-122"/>
                <a:ea typeface="微软雅黑" panose="020B0503020204020204" pitchFamily="34" charset="-122"/>
              </a:rPr>
              <a:t>工具</a:t>
            </a:r>
            <a:endParaRPr lang="en-US" altLang="zh-CN" sz="2000" dirty="0" smtClean="0">
              <a:latin typeface="微软雅黑" panose="020B0503020204020204" pitchFamily="34" charset="-122"/>
              <a:ea typeface="微软雅黑" panose="020B0503020204020204" pitchFamily="34" charset="-122"/>
            </a:endParaRPr>
          </a:p>
          <a:p>
            <a:pPr marL="0" indent="0" eaLnBrk="1" hangingPunct="1">
              <a:buSzPct val="90000"/>
              <a:buFontTx/>
              <a:buNone/>
              <a:defRPr/>
            </a:pP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2 </a:t>
            </a:r>
            <a:r>
              <a:rPr lang="zh-CN" altLang="en-US" sz="2000" dirty="0">
                <a:latin typeface="微软雅黑" panose="020B0503020204020204" pitchFamily="34" charset="-122"/>
                <a:ea typeface="微软雅黑" panose="020B0503020204020204" pitchFamily="34" charset="-122"/>
              </a:rPr>
              <a:t>） 基于模糊逻辑的开发</a:t>
            </a:r>
            <a:r>
              <a:rPr lang="zh-CN" altLang="en-US" sz="2000" dirty="0" smtClean="0">
                <a:latin typeface="微软雅黑" panose="020B0503020204020204" pitchFamily="34" charset="-122"/>
                <a:ea typeface="微软雅黑" panose="020B0503020204020204" pitchFamily="34" charset="-122"/>
              </a:rPr>
              <a:t>工具</a:t>
            </a:r>
            <a:endParaRPr lang="en-US" altLang="zh-CN" sz="2000" dirty="0" smtClean="0">
              <a:latin typeface="微软雅黑" panose="020B0503020204020204" pitchFamily="34" charset="-122"/>
              <a:ea typeface="微软雅黑" panose="020B0503020204020204" pitchFamily="34" charset="-122"/>
            </a:endParaRPr>
          </a:p>
          <a:p>
            <a:pPr marL="0" indent="0" eaLnBrk="1" hangingPunct="1">
              <a:buSzPct val="90000"/>
              <a:buFontTx/>
              <a:buNone/>
              <a:defRPr/>
            </a:pP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3 </a:t>
            </a:r>
            <a:r>
              <a:rPr lang="zh-CN" altLang="en-US" sz="2000" dirty="0">
                <a:latin typeface="微软雅黑" panose="020B0503020204020204" pitchFamily="34" charset="-122"/>
                <a:ea typeface="微软雅黑" panose="020B0503020204020204" pitchFamily="34" charset="-122"/>
              </a:rPr>
              <a:t>） 基于神经网络的开发</a:t>
            </a:r>
            <a:r>
              <a:rPr lang="zh-CN" altLang="en-US" sz="2000" dirty="0" smtClean="0">
                <a:latin typeface="微软雅黑" panose="020B0503020204020204" pitchFamily="34" charset="-122"/>
                <a:ea typeface="微软雅黑" panose="020B0503020204020204" pitchFamily="34" charset="-122"/>
              </a:rPr>
              <a:t>工具</a:t>
            </a:r>
            <a:endParaRPr lang="en-US" altLang="zh-CN" sz="2000" dirty="0" smtClean="0">
              <a:latin typeface="微软雅黑" panose="020B0503020204020204" pitchFamily="34" charset="-122"/>
              <a:ea typeface="微软雅黑" panose="020B0503020204020204" pitchFamily="34" charset="-122"/>
            </a:endParaRPr>
          </a:p>
          <a:p>
            <a:pPr marL="0" indent="0" eaLnBrk="1" hangingPunct="1">
              <a:buSzPct val="90000"/>
              <a:buFontTx/>
              <a:buNone/>
              <a:defRPr/>
            </a:pP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4 </a:t>
            </a:r>
            <a:r>
              <a:rPr lang="zh-CN" altLang="en-US" sz="2000" dirty="0">
                <a:latin typeface="微软雅黑" panose="020B0503020204020204" pitchFamily="34" charset="-122"/>
                <a:ea typeface="微软雅黑" panose="020B0503020204020204" pitchFamily="34" charset="-122"/>
              </a:rPr>
              <a:t>） 基于 </a:t>
            </a:r>
            <a:r>
              <a:rPr lang="en-US" altLang="zh-CN" sz="2000" dirty="0">
                <a:latin typeface="微软雅黑" panose="020B0503020204020204" pitchFamily="34" charset="-122"/>
                <a:ea typeface="微软雅黑" panose="020B0503020204020204" pitchFamily="34" charset="-122"/>
              </a:rPr>
              <a:t>MATLAB </a:t>
            </a:r>
            <a:r>
              <a:rPr lang="zh-CN" altLang="en-US" sz="2000" dirty="0">
                <a:latin typeface="微软雅黑" panose="020B0503020204020204" pitchFamily="34" charset="-122"/>
                <a:ea typeface="微软雅黑" panose="020B0503020204020204" pitchFamily="34" charset="-122"/>
              </a:rPr>
              <a:t>的开发工具</a:t>
            </a:r>
          </a:p>
        </p:txBody>
      </p:sp>
    </p:spTree>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9.5 </a:t>
            </a:r>
            <a:r>
              <a:rPr lang="zh-CN" altLang="en-US" sz="4800" smtClean="0">
                <a:solidFill>
                  <a:srgbClr val="0070C0"/>
                </a:solidFill>
                <a:latin typeface="楷体" pitchFamily="49" charset="-122"/>
                <a:ea typeface="楷体" pitchFamily="49" charset="-122"/>
              </a:rPr>
              <a:t>人工智能应用</a:t>
            </a:r>
            <a:endParaRPr lang="en-US" altLang="zh-CN" sz="4800" smtClean="0">
              <a:solidFill>
                <a:srgbClr val="0070C0"/>
              </a:solidFill>
              <a:latin typeface="楷体" pitchFamily="49" charset="-122"/>
              <a:ea typeface="楷体" pitchFamily="49" charset="-122"/>
            </a:endParaRPr>
          </a:p>
        </p:txBody>
      </p:sp>
      <p:sp>
        <p:nvSpPr>
          <p:cNvPr id="45058" name="Rectangle 3"/>
          <p:cNvSpPr>
            <a:spLocks noGrp="1" noChangeArrowheads="1"/>
          </p:cNvSpPr>
          <p:nvPr>
            <p:ph type="body" sz="half" idx="1"/>
          </p:nvPr>
        </p:nvSpPr>
        <p:spPr>
          <a:xfrm>
            <a:off x="914400" y="1828800"/>
            <a:ext cx="7378700" cy="4254500"/>
          </a:xfrm>
        </p:spPr>
        <p:txBody>
          <a:bodyPr/>
          <a:lstStyle/>
          <a:p>
            <a:pPr eaLnBrk="1" hangingPunct="1">
              <a:buSzPct val="90000"/>
            </a:pPr>
            <a:r>
              <a:rPr lang="en-US" altLang="zh-CN" sz="2400" smtClean="0">
                <a:latin typeface="微软雅黑" pitchFamily="34" charset="-122"/>
                <a:ea typeface="微软雅黑" pitchFamily="34" charset="-122"/>
              </a:rPr>
              <a:t>9.5.1 </a:t>
            </a:r>
            <a:r>
              <a:rPr lang="zh-CN" altLang="en-US" sz="2400" smtClean="0">
                <a:latin typeface="微软雅黑" pitchFamily="34" charset="-122"/>
                <a:ea typeface="微软雅黑" pitchFamily="34" charset="-122"/>
              </a:rPr>
              <a:t>通用机器人</a:t>
            </a:r>
            <a:endParaRPr lang="en-US" altLang="zh-CN" sz="2400" smtClean="0">
              <a:latin typeface="微软雅黑" pitchFamily="34" charset="-122"/>
              <a:ea typeface="微软雅黑" pitchFamily="34" charset="-122"/>
            </a:endParaRPr>
          </a:p>
          <a:p>
            <a:pPr eaLnBrk="1" hangingPunct="1">
              <a:buSzPct val="90000"/>
            </a:pPr>
            <a:r>
              <a:rPr lang="en-US" altLang="zh-CN" sz="2400" smtClean="0">
                <a:latin typeface="微软雅黑" pitchFamily="34" charset="-122"/>
                <a:ea typeface="微软雅黑" pitchFamily="34" charset="-122"/>
              </a:rPr>
              <a:t>9.5.2 </a:t>
            </a:r>
            <a:r>
              <a:rPr lang="zh-CN" altLang="en-US" sz="2400" smtClean="0">
                <a:latin typeface="微软雅黑" pitchFamily="34" charset="-122"/>
                <a:ea typeface="微软雅黑" pitchFamily="34" charset="-122"/>
              </a:rPr>
              <a:t>人脸识别</a:t>
            </a:r>
            <a:endParaRPr lang="en-US" altLang="zh-CN" sz="2400" smtClean="0">
              <a:latin typeface="微软雅黑" pitchFamily="34" charset="-122"/>
              <a:ea typeface="微软雅黑" pitchFamily="34" charset="-122"/>
            </a:endParaRPr>
          </a:p>
          <a:p>
            <a:pPr eaLnBrk="1" hangingPunct="1">
              <a:buSzPct val="90000"/>
            </a:pPr>
            <a:r>
              <a:rPr lang="en-US" altLang="zh-CN" sz="2400" smtClean="0">
                <a:latin typeface="微软雅黑" pitchFamily="34" charset="-122"/>
                <a:ea typeface="微软雅黑" pitchFamily="34" charset="-122"/>
              </a:rPr>
              <a:t>9.5.3 </a:t>
            </a:r>
            <a:r>
              <a:rPr lang="zh-CN" altLang="en-US" sz="2400" smtClean="0">
                <a:latin typeface="微软雅黑" pitchFamily="34" charset="-122"/>
                <a:ea typeface="微软雅黑" pitchFamily="34" charset="-122"/>
              </a:rPr>
              <a:t>语言翻译</a:t>
            </a:r>
            <a:endParaRPr lang="en-US" altLang="zh-CN" sz="2400" smtClean="0">
              <a:latin typeface="微软雅黑" pitchFamily="34" charset="-122"/>
              <a:ea typeface="微软雅黑" pitchFamily="34" charset="-122"/>
            </a:endParaRPr>
          </a:p>
          <a:p>
            <a:pPr eaLnBrk="1" hangingPunct="1">
              <a:buSzPct val="90000"/>
            </a:pPr>
            <a:r>
              <a:rPr lang="en-US" altLang="zh-CN" sz="2400" smtClean="0">
                <a:latin typeface="微软雅黑" pitchFamily="34" charset="-122"/>
                <a:ea typeface="微软雅黑" pitchFamily="34" charset="-122"/>
              </a:rPr>
              <a:t>9.5.4 </a:t>
            </a:r>
            <a:r>
              <a:rPr lang="zh-CN" altLang="en-US" sz="2400" smtClean="0">
                <a:latin typeface="微软雅黑" pitchFamily="34" charset="-122"/>
                <a:ea typeface="微软雅黑" pitchFamily="34" charset="-122"/>
              </a:rPr>
              <a:t>自动驾驶</a:t>
            </a:r>
            <a:endParaRPr lang="en-US" altLang="zh-CN" sz="2400" smtClean="0">
              <a:latin typeface="微软雅黑" pitchFamily="34" charset="-122"/>
              <a:ea typeface="微软雅黑" pitchFamily="34" charset="-122"/>
            </a:endParaRPr>
          </a:p>
          <a:p>
            <a:pPr eaLnBrk="1" hangingPunct="1">
              <a:buSzPct val="90000"/>
            </a:pPr>
            <a:endParaRPr lang="zh-CN" altLang="en-US" sz="2400" smtClean="0">
              <a:latin typeface="微软雅黑" pitchFamily="34" charset="-122"/>
              <a:ea typeface="微软雅黑" pitchFamily="34" charset="-122"/>
            </a:endParaRPr>
          </a:p>
        </p:txBody>
      </p:sp>
    </p:spTree>
  </p:cSld>
  <p:clrMapOvr>
    <a:masterClrMapping/>
  </p:clrMapOvr>
  <p:transition spd="slow">
    <p:circl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lstStyle/>
          <a:p>
            <a:pPr algn="ctr" eaLnBrk="1" hangingPunct="1">
              <a:defRPr/>
            </a:pPr>
            <a:r>
              <a:rPr lang="zh-CN" altLang="en-US" sz="3600" dirty="0">
                <a:latin typeface="黑体" panose="02010600030101010101" pitchFamily="2" charset="-122"/>
                <a:ea typeface="黑体" panose="02010600030101010101" pitchFamily="2" charset="-122"/>
              </a:rPr>
              <a:t>小 结</a:t>
            </a:r>
            <a:endParaRPr lang="en-US" altLang="zh-CN" sz="3600" dirty="0">
              <a:latin typeface="黑体" panose="02010600030101010101" pitchFamily="2" charset="-122"/>
              <a:ea typeface="黑体" panose="02010600030101010101" pitchFamily="2" charset="-122"/>
            </a:endParaRPr>
          </a:p>
        </p:txBody>
      </p:sp>
      <p:sp>
        <p:nvSpPr>
          <p:cNvPr id="46082" name="Rectangle 3"/>
          <p:cNvSpPr>
            <a:spLocks noGrp="1" noChangeArrowheads="1"/>
          </p:cNvSpPr>
          <p:nvPr>
            <p:ph type="body" sz="half" idx="1"/>
          </p:nvPr>
        </p:nvSpPr>
        <p:spPr>
          <a:xfrm>
            <a:off x="914400" y="1676400"/>
            <a:ext cx="7378700" cy="4254500"/>
          </a:xfrm>
        </p:spPr>
        <p:txBody>
          <a:bodyPr/>
          <a:lstStyle/>
          <a:p>
            <a:pPr marL="0" indent="0" eaLnBrk="1" hangingPunct="1">
              <a:lnSpc>
                <a:spcPct val="150000"/>
              </a:lnSpc>
              <a:buSzPct val="90000"/>
              <a:buFontTx/>
              <a:buNone/>
            </a:pPr>
            <a:r>
              <a:rPr lang="zh-CN" altLang="en-US" sz="2400" smtClean="0">
                <a:latin typeface="微软雅黑" pitchFamily="34" charset="-122"/>
                <a:ea typeface="微软雅黑" pitchFamily="34" charset="-122"/>
              </a:rPr>
              <a:t>人工智能是计算机学科的一个分支，被认为是 </a:t>
            </a:r>
            <a:r>
              <a:rPr lang="en-US" altLang="zh-CN" sz="2400" smtClean="0">
                <a:latin typeface="微软雅黑" pitchFamily="34" charset="-122"/>
                <a:ea typeface="微软雅黑" pitchFamily="34" charset="-122"/>
              </a:rPr>
              <a:t>21 </a:t>
            </a:r>
            <a:r>
              <a:rPr lang="zh-CN" altLang="en-US" sz="2400" smtClean="0">
                <a:latin typeface="微软雅黑" pitchFamily="34" charset="-122"/>
                <a:ea typeface="微软雅黑" pitchFamily="34" charset="-122"/>
              </a:rPr>
              <a:t>世纪尖端领域之一，是许多国家着力发展和竞争的领域。人工智能自从 </a:t>
            </a:r>
            <a:r>
              <a:rPr lang="en-US" altLang="zh-CN" sz="2400" smtClean="0">
                <a:latin typeface="微软雅黑" pitchFamily="34" charset="-122"/>
                <a:ea typeface="微软雅黑" pitchFamily="34" charset="-122"/>
              </a:rPr>
              <a:t>1956 </a:t>
            </a:r>
            <a:r>
              <a:rPr lang="zh-CN" altLang="en-US" sz="2400" smtClean="0">
                <a:latin typeface="微软雅黑" pitchFamily="34" charset="-122"/>
                <a:ea typeface="微软雅黑" pitchFamily="34" charset="-122"/>
              </a:rPr>
              <a:t>年在达特茅斯会议上被提出之后，取得了长足进步。研究者发展了人工智能众多的理论、原理和技术，使其在工程、医疗、商业和管理等很多领域得到了应用，人工智能研究已经成为一个独立的科学分支。人工智能的研究、应用前景广阔，辉煌可</a:t>
            </a:r>
          </a:p>
          <a:p>
            <a:pPr marL="0" indent="0" eaLnBrk="1" hangingPunct="1">
              <a:lnSpc>
                <a:spcPct val="150000"/>
              </a:lnSpc>
              <a:buSzPct val="90000"/>
              <a:buFontTx/>
              <a:buNone/>
            </a:pPr>
            <a:r>
              <a:rPr lang="zh-CN" altLang="en-US" sz="2400" smtClean="0">
                <a:latin typeface="微软雅黑" pitchFamily="34" charset="-122"/>
                <a:ea typeface="微软雅黑" pitchFamily="34" charset="-122"/>
              </a:rPr>
              <a:t>期。</a:t>
            </a:r>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Oval 2"/>
          <p:cNvSpPr>
            <a:spLocks noChangeArrowheads="1"/>
          </p:cNvSpPr>
          <p:nvPr/>
        </p:nvSpPr>
        <p:spPr bwMode="auto">
          <a:xfrm flipV="1">
            <a:off x="2490788" y="5518150"/>
            <a:ext cx="4102100" cy="487363"/>
          </a:xfrm>
          <a:prstGeom prst="ellipse">
            <a:avLst/>
          </a:prstGeom>
          <a:solidFill>
            <a:schemeClr val="accent1">
              <a:alpha val="50195"/>
            </a:schemeClr>
          </a:solidFill>
          <a:ln w="9525">
            <a:noFill/>
            <a:round/>
            <a:headEnd/>
            <a:tailEnd/>
          </a:ln>
        </p:spPr>
        <p:txBody>
          <a:bodyPr wrap="none" anchor="ctr"/>
          <a:lstStyle/>
          <a:p>
            <a:pPr>
              <a:buFont typeface="Arial" charset="0"/>
              <a:buNone/>
            </a:pPr>
            <a:endParaRPr lang="zh-CN" altLang="en-US"/>
          </a:p>
        </p:txBody>
      </p:sp>
      <p:sp>
        <p:nvSpPr>
          <p:cNvPr id="5124" name="Rectangle 4"/>
          <p:cNvSpPr>
            <a:spLocks noGrp="1" noChangeArrowheads="1"/>
          </p:cNvSpPr>
          <p:nvPr>
            <p:ph type="title"/>
          </p:nvPr>
        </p:nvSpPr>
        <p:spPr>
          <a:xfrm>
            <a:off x="922338" y="325438"/>
            <a:ext cx="7764462" cy="927100"/>
          </a:xfrm>
        </p:spPr>
        <p:txBody>
          <a:bodyPr/>
          <a:lstStyle/>
          <a:p>
            <a:pPr algn="ctr" eaLnBrk="1" hangingPunct="1">
              <a:defRPr/>
            </a:pPr>
            <a:r>
              <a:rPr lang="zh-CN" altLang="en-US" sz="6000" dirty="0" smtClean="0">
                <a:latin typeface="楷体" panose="02010609060101010101" pitchFamily="49" charset="-122"/>
                <a:ea typeface="楷体" panose="02010609060101010101" pitchFamily="49" charset="-122"/>
              </a:rPr>
              <a:t>目 录</a:t>
            </a:r>
            <a:endParaRPr lang="en-US" altLang="zh-CN" sz="6000" dirty="0">
              <a:solidFill>
                <a:schemeClr val="accent1"/>
              </a:solidFill>
              <a:latin typeface="楷体" panose="02010609060101010101" pitchFamily="49" charset="-122"/>
              <a:ea typeface="楷体" panose="02010609060101010101" pitchFamily="49" charset="-122"/>
            </a:endParaRPr>
          </a:p>
        </p:txBody>
      </p:sp>
      <p:grpSp>
        <p:nvGrpSpPr>
          <p:cNvPr id="30723" name="Group 5"/>
          <p:cNvGrpSpPr>
            <a:grpSpLocks/>
          </p:cNvGrpSpPr>
          <p:nvPr/>
        </p:nvGrpSpPr>
        <p:grpSpPr bwMode="auto">
          <a:xfrm>
            <a:off x="1600200" y="2170113"/>
            <a:ext cx="5943600" cy="3441700"/>
            <a:chOff x="0" y="0"/>
            <a:chExt cx="1957" cy="1938"/>
          </a:xfrm>
        </p:grpSpPr>
        <p:sp>
          <p:nvSpPr>
            <p:cNvPr id="5126" name="Rectangle 6"/>
            <p:cNvSpPr>
              <a:spLocks noChangeArrowheads="1"/>
            </p:cNvSpPr>
            <p:nvPr/>
          </p:nvSpPr>
          <p:spPr bwMode="auto">
            <a:xfrm>
              <a:off x="1644" y="2"/>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ext uri="{AF507438-7753-43E0-B8FC-AC1667EBCBE1}"/>
            </a:extLst>
          </p:spPr>
          <p:txBody>
            <a:bodyPr wrap="none" anchor="ct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5127" name="Rectangle 7"/>
            <p:cNvSpPr>
              <a:spLocks noChangeArrowheads="1"/>
            </p:cNvSpPr>
            <p:nvPr/>
          </p:nvSpPr>
          <p:spPr bwMode="auto">
            <a:xfrm>
              <a:off x="217" y="0"/>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ext uri="{AF507438-7753-43E0-B8FC-AC1667EBCBE1}"/>
            </a:extLst>
          </p:spPr>
          <p:txBody>
            <a:bodyPr wrap="none" anchor="ctr"/>
            <a:lstStyle/>
            <a:p>
              <a:pPr>
                <a:buFont typeface="Arial" panose="020B0604020202020204" pitchFamily="34" charset="0"/>
                <a:buNone/>
                <a:defRPr/>
              </a:pPr>
              <a:endParaRPr lang="zh-CN" altLang="en-US">
                <a:latin typeface="Arial" panose="020B0604020202020204" pitchFamily="34" charset="0"/>
                <a:ea typeface="+mn-ea"/>
              </a:endParaRPr>
            </a:p>
          </p:txBody>
        </p:sp>
        <p:sp>
          <p:nvSpPr>
            <p:cNvPr id="5128" name="AutoShape 8"/>
            <p:cNvSpPr>
              <a:spLocks noChangeArrowheads="1"/>
            </p:cNvSpPr>
            <p:nvPr/>
          </p:nvSpPr>
          <p:spPr bwMode="auto">
            <a:xfrm>
              <a:off x="0" y="125"/>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ext uri="{AF507438-7753-43E0-B8FC-AC1667EBCBE1}"/>
            </a:extLst>
          </p:spPr>
          <p:txBody>
            <a:bodyPr wrap="none" anchor="ctr"/>
            <a:lstStyle/>
            <a:p>
              <a:pPr algn="ctr" eaLnBrk="0" hangingPunct="0">
                <a:buFont typeface="Wingdings" panose="05000000000000000000" pitchFamily="2" charset="2"/>
                <a:buNone/>
                <a:defRPr/>
              </a:pPr>
              <a:r>
                <a:rPr lang="zh-CN" altLang="en-US" sz="2400" dirty="0">
                  <a:solidFill>
                    <a:srgbClr val="F8F8F8"/>
                  </a:solidFill>
                  <a:latin typeface="微软雅黑" panose="020B0503020204020204" pitchFamily="34" charset="-122"/>
                  <a:ea typeface="微软雅黑" panose="020B0503020204020204" pitchFamily="34" charset="-122"/>
                </a:rPr>
                <a:t>人工智能概述</a:t>
              </a:r>
              <a:endParaRPr lang="en-US" altLang="zh-CN" sz="2400" b="1" dirty="0">
                <a:solidFill>
                  <a:srgbClr val="F8F8F8"/>
                </a:solidFill>
                <a:latin typeface="微软雅黑" panose="020B0503020204020204" pitchFamily="34" charset="-122"/>
                <a:ea typeface="微软雅黑" panose="020B0503020204020204" pitchFamily="34" charset="-122"/>
              </a:endParaRPr>
            </a:p>
          </p:txBody>
        </p:sp>
        <p:sp>
          <p:nvSpPr>
            <p:cNvPr id="5129" name="AutoShape 9"/>
            <p:cNvSpPr>
              <a:spLocks noChangeArrowheads="1"/>
            </p:cNvSpPr>
            <p:nvPr/>
          </p:nvSpPr>
          <p:spPr bwMode="auto">
            <a:xfrm>
              <a:off x="0" y="461"/>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ext uri="{AF507438-7753-43E0-B8FC-AC1667EBCBE1}"/>
            </a:extLst>
          </p:spPr>
          <p:txBody>
            <a:bodyPr wrap="none" anchor="ctr"/>
            <a:lstStyle/>
            <a:p>
              <a:pPr algn="ctr" eaLnBrk="0" hangingPunct="0">
                <a:buFont typeface="Arial" panose="020B0604020202020204" pitchFamily="34" charset="0"/>
                <a:buNone/>
                <a:defRPr/>
              </a:pPr>
              <a:r>
                <a:rPr lang="zh-CN" altLang="en-US" sz="2400" dirty="0">
                  <a:solidFill>
                    <a:srgbClr val="F8F8F8"/>
                  </a:solidFill>
                  <a:latin typeface="微软雅黑" panose="020B0503020204020204" pitchFamily="34" charset="-122"/>
                  <a:ea typeface="微软雅黑" panose="020B0503020204020204" pitchFamily="34" charset="-122"/>
                </a:rPr>
                <a:t>知识表示</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0" name="AutoShape 10"/>
            <p:cNvSpPr>
              <a:spLocks noChangeArrowheads="1"/>
            </p:cNvSpPr>
            <p:nvPr/>
          </p:nvSpPr>
          <p:spPr bwMode="auto">
            <a:xfrm>
              <a:off x="0" y="802"/>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ext uri="{AF507438-7753-43E0-B8FC-AC1667EBCBE1}"/>
            </a:extLst>
          </p:spPr>
          <p:txBody>
            <a:bodyPr wrap="none" anchor="ctr"/>
            <a:lstStyle/>
            <a:p>
              <a:pPr algn="ctr" eaLnBrk="0" hangingPunct="0">
                <a:buFont typeface="Arial" panose="020B0604020202020204" pitchFamily="34" charset="0"/>
                <a:buNone/>
                <a:defRPr/>
              </a:pPr>
              <a:r>
                <a:rPr lang="zh-CN" altLang="en-US" sz="2400" dirty="0">
                  <a:solidFill>
                    <a:srgbClr val="F8F8F8"/>
                  </a:solidFill>
                  <a:latin typeface="微软雅黑" panose="020B0503020204020204" pitchFamily="34" charset="-122"/>
                  <a:ea typeface="微软雅黑" panose="020B0503020204020204" pitchFamily="34" charset="-122"/>
                </a:rPr>
                <a:t>机器学习</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1" name="AutoShape 11"/>
            <p:cNvSpPr>
              <a:spLocks noChangeArrowheads="1"/>
            </p:cNvSpPr>
            <p:nvPr/>
          </p:nvSpPr>
          <p:spPr bwMode="auto">
            <a:xfrm>
              <a:off x="0" y="1133"/>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ext uri="{AF507438-7753-43E0-B8FC-AC1667EBCBE1}"/>
            </a:extLst>
          </p:spPr>
          <p:txBody>
            <a:bodyPr wrap="none" anchor="ctr"/>
            <a:lstStyle/>
            <a:p>
              <a:pPr algn="ctr" eaLnBrk="0" hangingPunct="0">
                <a:buFont typeface="Arial" panose="020B0604020202020204" pitchFamily="34" charset="0"/>
                <a:buNone/>
                <a:defRPr/>
              </a:pPr>
              <a:r>
                <a:rPr lang="zh-CN" altLang="en-US" sz="2400" dirty="0">
                  <a:solidFill>
                    <a:srgbClr val="F8F8F8"/>
                  </a:solidFill>
                  <a:latin typeface="微软雅黑" panose="020B0503020204020204" pitchFamily="34" charset="-122"/>
                  <a:ea typeface="微软雅黑" panose="020B0503020204020204" pitchFamily="34" charset="-122"/>
                </a:rPr>
                <a:t>人工智能语言</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2" name="AutoShape 12"/>
            <p:cNvSpPr>
              <a:spLocks noChangeArrowheads="1"/>
            </p:cNvSpPr>
            <p:nvPr/>
          </p:nvSpPr>
          <p:spPr bwMode="auto">
            <a:xfrm>
              <a:off x="0" y="1464"/>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ext uri="{AF507438-7753-43E0-B8FC-AC1667EBCBE1}"/>
            </a:extLst>
          </p:spPr>
          <p:txBody>
            <a:bodyPr wrap="none" anchor="ctr"/>
            <a:lstStyle/>
            <a:p>
              <a:pPr algn="ctr" eaLnBrk="0" hangingPunct="0">
                <a:buFont typeface="Arial" panose="020B0604020202020204" pitchFamily="34" charset="0"/>
                <a:buNone/>
                <a:defRPr/>
              </a:pPr>
              <a:r>
                <a:rPr lang="zh-CN" altLang="en-US" sz="2400" dirty="0">
                  <a:solidFill>
                    <a:srgbClr val="F8F8F8"/>
                  </a:solidFill>
                  <a:latin typeface="微软雅黑" panose="020B0503020204020204" pitchFamily="34" charset="-122"/>
                  <a:ea typeface="微软雅黑" panose="020B0503020204020204" pitchFamily="34" charset="-122"/>
                </a:rPr>
                <a:t>人工智能应用</a:t>
              </a:r>
              <a:endParaRPr lang="en-US" altLang="zh-CN" sz="2400" dirty="0">
                <a:solidFill>
                  <a:srgbClr val="F8F8F8"/>
                </a:solidFill>
                <a:latin typeface="微软雅黑" panose="020B0503020204020204" pitchFamily="34" charset="-122"/>
                <a:ea typeface="微软雅黑" panose="020B0503020204020204" pitchFamily="34" charset="-122"/>
              </a:endParaRPr>
            </a:p>
          </p:txBody>
        </p:sp>
      </p:grpSp>
      <p:sp>
        <p:nvSpPr>
          <p:cNvPr id="30724" name="AutoShape 13"/>
          <p:cNvSpPr>
            <a:spLocks noChangeArrowheads="1"/>
          </p:cNvSpPr>
          <p:nvPr/>
        </p:nvSpPr>
        <p:spPr bwMode="auto">
          <a:xfrm>
            <a:off x="1273175" y="1303338"/>
            <a:ext cx="6553200" cy="866775"/>
          </a:xfrm>
          <a:prstGeom prst="roundRect">
            <a:avLst>
              <a:gd name="adj" fmla="val 16667"/>
            </a:avLst>
          </a:prstGeom>
          <a:noFill/>
          <a:ln w="9525">
            <a:noFill/>
            <a:round/>
            <a:headEnd/>
            <a:tailEnd/>
          </a:ln>
        </p:spPr>
        <p:txBody>
          <a:bodyPr wrap="none" anchor="ctr"/>
          <a:lstStyle/>
          <a:p>
            <a:pPr algn="ctr">
              <a:buFont typeface="Arial" charset="0"/>
              <a:buNone/>
            </a:pPr>
            <a:r>
              <a:rPr lang="en-US" altLang="zh-CN" sz="2400" b="1">
                <a:solidFill>
                  <a:srgbClr val="000000"/>
                </a:solidFill>
                <a:latin typeface="华文行楷"/>
                <a:ea typeface="华文行楷"/>
                <a:cs typeface="华文行楷"/>
              </a:rPr>
              <a:t>Change is the law of life. And those who look only to the past or the present are </a:t>
            </a:r>
          </a:p>
          <a:p>
            <a:pPr algn="ctr">
              <a:buFont typeface="Arial" charset="0"/>
              <a:buNone/>
            </a:pPr>
            <a:r>
              <a:rPr lang="en-US" altLang="zh-CN" sz="2400" b="1">
                <a:solidFill>
                  <a:srgbClr val="000000"/>
                </a:solidFill>
                <a:latin typeface="华文行楷"/>
                <a:ea typeface="华文行楷"/>
                <a:cs typeface="华文行楷"/>
              </a:rPr>
              <a:t>certain to miss the future.</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9.1 </a:t>
            </a:r>
            <a:r>
              <a:rPr lang="zh-CN" altLang="en-US" sz="4800" smtClean="0">
                <a:solidFill>
                  <a:srgbClr val="0070C0"/>
                </a:solidFill>
                <a:latin typeface="楷体" pitchFamily="49" charset="-122"/>
                <a:ea typeface="楷体" pitchFamily="49" charset="-122"/>
              </a:rPr>
              <a:t>人工智能概述</a:t>
            </a:r>
            <a:endParaRPr lang="en-US" altLang="zh-CN" sz="4800" smtClean="0">
              <a:solidFill>
                <a:srgbClr val="0070C0"/>
              </a:solidFill>
              <a:latin typeface="楷体" pitchFamily="49" charset="-122"/>
              <a:ea typeface="楷体" pitchFamily="49" charset="-122"/>
            </a:endParaRPr>
          </a:p>
        </p:txBody>
      </p:sp>
      <p:sp>
        <p:nvSpPr>
          <p:cNvPr id="31746" name="Rectangle 3"/>
          <p:cNvSpPr>
            <a:spLocks noGrp="1" noChangeArrowheads="1"/>
          </p:cNvSpPr>
          <p:nvPr>
            <p:ph type="body" sz="half" idx="1"/>
          </p:nvPr>
        </p:nvSpPr>
        <p:spPr>
          <a:xfrm>
            <a:off x="914400" y="1600200"/>
            <a:ext cx="7378700" cy="4254500"/>
          </a:xfrm>
        </p:spPr>
        <p:txBody>
          <a:bodyPr/>
          <a:lstStyle/>
          <a:p>
            <a:pPr eaLnBrk="1" hangingPunct="1">
              <a:buSzPct val="90000"/>
            </a:pPr>
            <a:r>
              <a:rPr lang="en-US" altLang="zh-CN" sz="2400" smtClean="0">
                <a:latin typeface="微软雅黑" pitchFamily="34" charset="-122"/>
                <a:ea typeface="微软雅黑" pitchFamily="34" charset="-122"/>
              </a:rPr>
              <a:t>9.1.1 </a:t>
            </a:r>
            <a:r>
              <a:rPr lang="zh-CN" altLang="en-US" sz="2400" smtClean="0">
                <a:latin typeface="微软雅黑" pitchFamily="34" charset="-122"/>
                <a:ea typeface="微软雅黑" pitchFamily="34" charset="-122"/>
              </a:rPr>
              <a:t>人工智能的诞生与发展</a:t>
            </a:r>
          </a:p>
          <a:p>
            <a:pPr eaLnBrk="1" hangingPunct="1">
              <a:buSzPct val="90000"/>
            </a:pPr>
            <a:r>
              <a:rPr lang="zh-CN" altLang="en-US" sz="2400" smtClean="0">
                <a:latin typeface="微软雅黑" pitchFamily="34" charset="-122"/>
                <a:ea typeface="微软雅黑" pitchFamily="34" charset="-122"/>
              </a:rPr>
              <a:t>人工智能正式诞生于 </a:t>
            </a:r>
            <a:r>
              <a:rPr lang="en-US" altLang="zh-CN" sz="2400" smtClean="0">
                <a:latin typeface="微软雅黑" pitchFamily="34" charset="-122"/>
                <a:ea typeface="微软雅黑" pitchFamily="34" charset="-122"/>
              </a:rPr>
              <a:t>1956 </a:t>
            </a:r>
            <a:r>
              <a:rPr lang="zh-CN" altLang="en-US" sz="2400" smtClean="0">
                <a:latin typeface="微软雅黑" pitchFamily="34" charset="-122"/>
                <a:ea typeface="微软雅黑" pitchFamily="34" charset="-122"/>
              </a:rPr>
              <a:t>年的一次会议 </a:t>
            </a:r>
            <a:r>
              <a:rPr lang="en-US" altLang="zh-CN" sz="2400" smtClean="0">
                <a:latin typeface="微软雅黑" pitchFamily="34" charset="-122"/>
                <a:ea typeface="微软雅黑" pitchFamily="34" charset="-122"/>
              </a:rPr>
              <a:t>— </a:t>
            </a:r>
            <a:r>
              <a:rPr lang="zh-CN" altLang="en-US" sz="2400" smtClean="0">
                <a:latin typeface="微软雅黑" pitchFamily="34" charset="-122"/>
                <a:ea typeface="微软雅黑" pitchFamily="34" charset="-122"/>
              </a:rPr>
              <a:t>达特茅斯会议。在会议之后，研究者们做了广泛的研究，但只在有限的方面取得了进展和成功。</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人工智能发展到 </a:t>
            </a:r>
            <a:r>
              <a:rPr lang="en-US" altLang="zh-CN" sz="2400" smtClean="0">
                <a:latin typeface="微软雅黑" pitchFamily="34" charset="-122"/>
                <a:ea typeface="微软雅黑" pitchFamily="34" charset="-122"/>
              </a:rPr>
              <a:t>20 </a:t>
            </a:r>
            <a:r>
              <a:rPr lang="zh-CN" altLang="en-US" sz="2400" smtClean="0">
                <a:latin typeface="微软雅黑" pitchFamily="34" charset="-122"/>
                <a:ea typeface="微软雅黑" pitchFamily="34" charset="-122"/>
              </a:rPr>
              <a:t>世纪 </a:t>
            </a:r>
            <a:r>
              <a:rPr lang="en-US" altLang="zh-CN" sz="2400" smtClean="0">
                <a:latin typeface="微软雅黑" pitchFamily="34" charset="-122"/>
                <a:ea typeface="微软雅黑" pitchFamily="34" charset="-122"/>
              </a:rPr>
              <a:t>70 </a:t>
            </a:r>
            <a:r>
              <a:rPr lang="zh-CN" altLang="en-US" sz="2400" smtClean="0">
                <a:latin typeface="微软雅黑" pitchFamily="34" charset="-122"/>
                <a:ea typeface="微软雅黑" pitchFamily="34" charset="-122"/>
              </a:rPr>
              <a:t>年代末，研究者们在通用问题求解上的进展远不如预期，因此把问题限制到比较窄的专门领域，利用大量的专业知识和推理机制，开发出了专家系统。</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 </a:t>
            </a:r>
            <a:r>
              <a:rPr lang="en-US" altLang="zh-CN" sz="2400" smtClean="0">
                <a:latin typeface="微软雅黑" pitchFamily="34" charset="-122"/>
                <a:ea typeface="微软雅黑" pitchFamily="34" charset="-122"/>
              </a:rPr>
              <a:t>2017 </a:t>
            </a:r>
            <a:r>
              <a:rPr lang="zh-CN" altLang="en-US" sz="2400" smtClean="0">
                <a:latin typeface="微软雅黑" pitchFamily="34" charset="-122"/>
                <a:ea typeface="微软雅黑" pitchFamily="34" charset="-122"/>
              </a:rPr>
              <a:t>年，阿尔法狗（ </a:t>
            </a:r>
            <a:r>
              <a:rPr lang="en-US" altLang="zh-CN" sz="2400" smtClean="0">
                <a:latin typeface="微软雅黑" pitchFamily="34" charset="-122"/>
                <a:ea typeface="微软雅黑" pitchFamily="34" charset="-122"/>
              </a:rPr>
              <a:t>AlphaGo </a:t>
            </a:r>
            <a:r>
              <a:rPr lang="zh-CN" altLang="en-US" sz="2400" smtClean="0">
                <a:latin typeface="微软雅黑" pitchFamily="34" charset="-122"/>
                <a:ea typeface="微软雅黑" pitchFamily="34" charset="-122"/>
              </a:rPr>
              <a:t>）成为第一个战胜围棋世界冠军的人工智能程序，象征着计算机技术已进入人工智能的新信息技术时代。</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9.1 </a:t>
            </a:r>
            <a:r>
              <a:rPr lang="zh-CN" altLang="en-US" sz="4800" smtClean="0">
                <a:solidFill>
                  <a:srgbClr val="0070C0"/>
                </a:solidFill>
                <a:latin typeface="楷体" pitchFamily="49" charset="-122"/>
                <a:ea typeface="楷体" pitchFamily="49" charset="-122"/>
              </a:rPr>
              <a:t>人工智能概述</a:t>
            </a:r>
            <a:endParaRPr lang="en-US" altLang="zh-CN" sz="4800" smtClean="0">
              <a:solidFill>
                <a:srgbClr val="0070C0"/>
              </a:solidFill>
              <a:latin typeface="楷体" pitchFamily="49" charset="-122"/>
              <a:ea typeface="楷体" pitchFamily="49" charset="-122"/>
            </a:endParaRPr>
          </a:p>
        </p:txBody>
      </p:sp>
      <p:sp>
        <p:nvSpPr>
          <p:cNvPr id="32770" name="Rectangle 3"/>
          <p:cNvSpPr>
            <a:spLocks noGrp="1" noChangeArrowheads="1"/>
          </p:cNvSpPr>
          <p:nvPr>
            <p:ph type="body" sz="half" idx="1"/>
          </p:nvPr>
        </p:nvSpPr>
        <p:spPr>
          <a:xfrm>
            <a:off x="912813" y="1917700"/>
            <a:ext cx="7378700" cy="4254500"/>
          </a:xfrm>
        </p:spPr>
        <p:txBody>
          <a:bodyPr/>
          <a:lstStyle/>
          <a:p>
            <a:pPr eaLnBrk="1" hangingPunct="1">
              <a:buSzPct val="90000"/>
            </a:pPr>
            <a:r>
              <a:rPr lang="en-US" altLang="zh-CN" sz="2400" smtClean="0">
                <a:latin typeface="微软雅黑" pitchFamily="34" charset="-122"/>
                <a:ea typeface="微软雅黑" pitchFamily="34" charset="-122"/>
              </a:rPr>
              <a:t>9.1.2 </a:t>
            </a:r>
            <a:r>
              <a:rPr lang="zh-CN" altLang="en-US" sz="2400" smtClean="0">
                <a:latin typeface="微软雅黑" pitchFamily="34" charset="-122"/>
                <a:ea typeface="微软雅黑" pitchFamily="34" charset="-122"/>
              </a:rPr>
              <a:t>人工智能的研究目标</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人工智能，顾名思义，是关于人造物的智能行为，它研究怎样制造计算机，并为其编程，使其能做人类心智所能做的事情；人工智能研究怎样使计算机模仿人脑所从事的推理、学习、思考、规划等思维活动，来解决人类专家才能处理的复杂问题。</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人工智能的长期目标是发明出可以像人类一样或者能够更好地完成需要人的智能行为的机器，另一个目标是理解这种智能行为是否存在于机器或其他动物中。</a:t>
            </a:r>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9.2 </a:t>
            </a:r>
            <a:r>
              <a:rPr lang="zh-CN" altLang="en-US" sz="4800" smtClean="0">
                <a:solidFill>
                  <a:srgbClr val="0070C0"/>
                </a:solidFill>
                <a:latin typeface="楷体" pitchFamily="49" charset="-122"/>
                <a:ea typeface="楷体" pitchFamily="49" charset="-122"/>
              </a:rPr>
              <a:t>知识表示</a:t>
            </a:r>
            <a:endParaRPr lang="en-US" altLang="zh-CN" sz="4800" smtClean="0">
              <a:solidFill>
                <a:srgbClr val="0070C0"/>
              </a:solidFill>
              <a:latin typeface="楷体" pitchFamily="49" charset="-122"/>
              <a:ea typeface="楷体" pitchFamily="49" charset="-122"/>
            </a:endParaRPr>
          </a:p>
        </p:txBody>
      </p:sp>
      <p:sp>
        <p:nvSpPr>
          <p:cNvPr id="6147" name="Rectangle 3"/>
          <p:cNvSpPr>
            <a:spLocks noGrp="1" noChangeArrowheads="1"/>
          </p:cNvSpPr>
          <p:nvPr>
            <p:ph type="body" sz="half" idx="1"/>
          </p:nvPr>
        </p:nvSpPr>
        <p:spPr>
          <a:xfrm>
            <a:off x="912813" y="1917700"/>
            <a:ext cx="7378700" cy="4254500"/>
          </a:xfrm>
        </p:spPr>
        <p:txBody>
          <a:bodyPr/>
          <a:lstStyle/>
          <a:p>
            <a:pPr eaLnBrk="1" hangingPunct="1">
              <a:lnSpc>
                <a:spcPct val="150000"/>
              </a:lnSpc>
              <a:buSzPct val="90000"/>
              <a:defRPr/>
            </a:pPr>
            <a:r>
              <a:rPr lang="en-US" altLang="zh-CN" sz="2400" dirty="0">
                <a:latin typeface="微软雅黑" panose="020B0503020204020204" pitchFamily="34" charset="-122"/>
                <a:ea typeface="微软雅黑" panose="020B0503020204020204" pitchFamily="34" charset="-122"/>
              </a:rPr>
              <a:t>9.2.1 </a:t>
            </a:r>
            <a:r>
              <a:rPr lang="zh-CN" altLang="en-US" sz="2400" dirty="0">
                <a:latin typeface="微软雅黑" panose="020B0503020204020204" pitchFamily="34" charset="-122"/>
                <a:ea typeface="微软雅黑" panose="020B0503020204020204" pitchFamily="34" charset="-122"/>
              </a:rPr>
              <a:t>知识表示的概念与</a:t>
            </a:r>
            <a:r>
              <a:rPr lang="zh-CN" altLang="en-US" sz="2400" dirty="0" smtClean="0">
                <a:latin typeface="微软雅黑" panose="020B0503020204020204" pitchFamily="34" charset="-122"/>
                <a:ea typeface="微软雅黑" panose="020B0503020204020204" pitchFamily="34" charset="-122"/>
              </a:rPr>
              <a:t>特点</a:t>
            </a:r>
            <a:endParaRPr lang="en-US" altLang="zh-CN" sz="2400" dirty="0" smtClean="0">
              <a:latin typeface="微软雅黑" panose="020B0503020204020204" pitchFamily="34" charset="-122"/>
              <a:ea typeface="微软雅黑" panose="020B0503020204020204" pitchFamily="34" charset="-122"/>
            </a:endParaRPr>
          </a:p>
          <a:p>
            <a:pPr marL="0" indent="0" eaLnBrk="1" hangingPunct="1">
              <a:lnSpc>
                <a:spcPct val="150000"/>
              </a:lnSpc>
              <a:buSzPct val="90000"/>
              <a:buFontTx/>
              <a:buNone/>
              <a:defRPr/>
            </a:pPr>
            <a:r>
              <a:rPr lang="zh-CN" altLang="en-US" sz="2400" dirty="0">
                <a:latin typeface="微软雅黑" panose="020B0503020204020204" pitchFamily="34" charset="-122"/>
                <a:ea typeface="微软雅黑" panose="020B0503020204020204" pitchFamily="34" charset="-122"/>
              </a:rPr>
              <a:t>在智能系统中，往往涉及大量特定领域知识以及使用这些知识进行的推理。知识表示是</a:t>
            </a:r>
            <a:r>
              <a:rPr lang="zh-CN" altLang="en-US" sz="2400" dirty="0" smtClean="0">
                <a:latin typeface="微软雅黑" panose="020B0503020204020204" pitchFamily="34" charset="-122"/>
                <a:ea typeface="微软雅黑" panose="020B0503020204020204" pitchFamily="34" charset="-122"/>
              </a:rPr>
              <a:t>对知识</a:t>
            </a:r>
            <a:r>
              <a:rPr lang="zh-CN" altLang="en-US" sz="2400" dirty="0">
                <a:latin typeface="微软雅黑" panose="020B0503020204020204" pitchFamily="34" charset="-122"/>
                <a:ea typeface="微软雅黑" panose="020B0503020204020204" pitchFamily="34" charset="-122"/>
              </a:rPr>
              <a:t>的编码方法。知识表示和推理等</a:t>
            </a:r>
            <a:r>
              <a:rPr lang="zh-CN" altLang="en-US" sz="2400" dirty="0" smtClean="0">
                <a:latin typeface="微软雅黑" panose="020B0503020204020204" pitchFamily="34" charset="-122"/>
                <a:ea typeface="微软雅黑" panose="020B0503020204020204" pitchFamily="34" charset="-122"/>
              </a:rPr>
              <a:t>密切相关</a:t>
            </a:r>
            <a:r>
              <a:rPr lang="en-US" altLang="zh-CN" sz="2400" dirty="0" smtClean="0">
                <a:latin typeface="微软雅黑" panose="020B0503020204020204" pitchFamily="34" charset="-122"/>
                <a:ea typeface="微软雅黑" panose="020B0503020204020204" pitchFamily="34" charset="-122"/>
              </a:rPr>
              <a:t>,</a:t>
            </a:r>
            <a:r>
              <a:rPr lang="zh-CN" altLang="en-US" sz="2400" dirty="0" smtClean="0">
                <a:latin typeface="微软雅黑" panose="020B0503020204020204" pitchFamily="34" charset="-122"/>
                <a:ea typeface="微软雅黑" panose="020B0503020204020204" pitchFamily="34" charset="-122"/>
              </a:rPr>
              <a:t>也</a:t>
            </a:r>
            <a:r>
              <a:rPr lang="zh-CN" altLang="en-US" sz="2400" dirty="0">
                <a:latin typeface="微软雅黑" panose="020B0503020204020204" pitchFamily="34" charset="-122"/>
                <a:ea typeface="微软雅黑" panose="020B0503020204020204" pitchFamily="34" charset="-122"/>
              </a:rPr>
              <a:t>和具体要表示的知识密切相关。</a:t>
            </a: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9.2 </a:t>
            </a:r>
            <a:r>
              <a:rPr lang="zh-CN" altLang="en-US" sz="4800" smtClean="0">
                <a:solidFill>
                  <a:srgbClr val="0070C0"/>
                </a:solidFill>
                <a:latin typeface="楷体" pitchFamily="49" charset="-122"/>
                <a:ea typeface="楷体" pitchFamily="49" charset="-122"/>
              </a:rPr>
              <a:t>知识表示</a:t>
            </a:r>
            <a:endParaRPr lang="en-US" altLang="zh-CN" sz="4800" smtClean="0">
              <a:solidFill>
                <a:srgbClr val="0070C0"/>
              </a:solidFill>
              <a:latin typeface="楷体" pitchFamily="49" charset="-122"/>
              <a:ea typeface="楷体" pitchFamily="49" charset="-122"/>
            </a:endParaRPr>
          </a:p>
        </p:txBody>
      </p:sp>
      <p:sp>
        <p:nvSpPr>
          <p:cNvPr id="6147" name="Rectangle 3"/>
          <p:cNvSpPr>
            <a:spLocks noGrp="1" noChangeArrowheads="1"/>
          </p:cNvSpPr>
          <p:nvPr>
            <p:ph type="body" sz="half" idx="1"/>
          </p:nvPr>
        </p:nvSpPr>
        <p:spPr>
          <a:xfrm>
            <a:off x="912813" y="1917700"/>
            <a:ext cx="7378700" cy="4254500"/>
          </a:xfrm>
        </p:spPr>
        <p:txBody>
          <a:bodyPr/>
          <a:lstStyle/>
          <a:p>
            <a:pPr eaLnBrk="1" hangingPunct="1">
              <a:buSzPct val="90000"/>
              <a:defRPr/>
            </a:pPr>
            <a:r>
              <a:rPr lang="en-US" altLang="zh-CN" sz="2400" dirty="0">
                <a:latin typeface="微软雅黑" panose="020B0503020204020204" pitchFamily="34" charset="-122"/>
                <a:ea typeface="微软雅黑" panose="020B0503020204020204" pitchFamily="34" charset="-122"/>
              </a:rPr>
              <a:t>9.2.2 </a:t>
            </a:r>
            <a:r>
              <a:rPr lang="zh-CN" altLang="en-US" sz="2400" dirty="0">
                <a:latin typeface="微软雅黑" panose="020B0503020204020204" pitchFamily="34" charset="-122"/>
                <a:ea typeface="微软雅黑" panose="020B0503020204020204" pitchFamily="34" charset="-122"/>
              </a:rPr>
              <a:t>常用知识表示</a:t>
            </a:r>
            <a:r>
              <a:rPr lang="zh-CN" altLang="en-US" sz="2400" dirty="0" smtClean="0">
                <a:latin typeface="微软雅黑" panose="020B0503020204020204" pitchFamily="34" charset="-122"/>
                <a:ea typeface="微软雅黑" panose="020B0503020204020204" pitchFamily="34" charset="-122"/>
              </a:rPr>
              <a:t>方式</a:t>
            </a:r>
            <a:endParaRPr lang="en-US" altLang="zh-CN" sz="2400" dirty="0" smtClean="0">
              <a:latin typeface="微软雅黑" panose="020B0503020204020204" pitchFamily="34" charset="-122"/>
              <a:ea typeface="微软雅黑" panose="020B0503020204020204" pitchFamily="34" charset="-122"/>
            </a:endParaRPr>
          </a:p>
          <a:p>
            <a:pPr eaLnBrk="1" hangingPunct="1">
              <a:buSzPct val="90000"/>
              <a:defRPr/>
            </a:pPr>
            <a:r>
              <a:rPr lang="en-US" altLang="zh-CN" sz="2400" dirty="0">
                <a:latin typeface="微软雅黑" panose="020B0503020204020204" pitchFamily="34" charset="-122"/>
                <a:ea typeface="微软雅黑" panose="020B0503020204020204" pitchFamily="34" charset="-122"/>
              </a:rPr>
              <a:t>1. </a:t>
            </a:r>
            <a:r>
              <a:rPr lang="zh-CN" altLang="en-US" sz="2400" dirty="0">
                <a:latin typeface="微软雅黑" panose="020B0503020204020204" pitchFamily="34" charset="-122"/>
                <a:ea typeface="微软雅黑" panose="020B0503020204020204" pitchFamily="34" charset="-122"/>
              </a:rPr>
              <a:t>对象 </a:t>
            </a:r>
            <a:r>
              <a:rPr lang="en-US" altLang="zh-CN" sz="2400" dirty="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属性 </a:t>
            </a:r>
            <a:r>
              <a:rPr lang="en-US" altLang="zh-CN" sz="2400" dirty="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值 （</a:t>
            </a:r>
            <a:r>
              <a:rPr lang="en-US" altLang="zh-CN" sz="2400" dirty="0">
                <a:latin typeface="微软雅黑" panose="020B0503020204020204" pitchFamily="34" charset="-122"/>
                <a:ea typeface="微软雅黑" panose="020B0503020204020204" pitchFamily="34" charset="-122"/>
              </a:rPr>
              <a:t>O-A-V</a:t>
            </a:r>
            <a:r>
              <a:rPr lang="zh-CN" altLang="en-US" sz="2400" dirty="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三元组</a:t>
            </a:r>
            <a:endParaRPr lang="en-US" altLang="zh-CN" sz="2400" dirty="0" smtClean="0">
              <a:latin typeface="微软雅黑" panose="020B0503020204020204" pitchFamily="34" charset="-122"/>
              <a:ea typeface="微软雅黑" panose="020B0503020204020204" pitchFamily="34" charset="-122"/>
            </a:endParaRPr>
          </a:p>
          <a:p>
            <a:pPr eaLnBrk="1" hangingPunct="1">
              <a:buSzPct val="90000"/>
              <a:defRPr/>
            </a:pPr>
            <a:r>
              <a:rPr lang="en-US" altLang="zh-CN" sz="2400" dirty="0">
                <a:latin typeface="微软雅黑" panose="020B0503020204020204" pitchFamily="34" charset="-122"/>
                <a:ea typeface="微软雅黑" panose="020B0503020204020204" pitchFamily="34" charset="-122"/>
              </a:rPr>
              <a:t>2. </a:t>
            </a:r>
            <a:r>
              <a:rPr lang="zh-CN" altLang="en-US" sz="2400" dirty="0">
                <a:latin typeface="微软雅黑" panose="020B0503020204020204" pitchFamily="34" charset="-122"/>
                <a:ea typeface="微软雅黑" panose="020B0503020204020204" pitchFamily="34" charset="-122"/>
              </a:rPr>
              <a:t>规则</a:t>
            </a:r>
          </a:p>
          <a:p>
            <a:pPr marL="0" indent="0" eaLnBrk="1" hangingPunct="1">
              <a:buSzPct val="90000"/>
              <a:buFontTx/>
              <a:buNone/>
              <a:defRPr/>
            </a:pPr>
            <a:r>
              <a:rPr lang="zh-CN" altLang="en-US" sz="2400" dirty="0">
                <a:latin typeface="微软雅黑" panose="020B0503020204020204" pitchFamily="34" charset="-122"/>
                <a:ea typeface="微软雅黑" panose="020B0503020204020204" pitchFamily="34" charset="-122"/>
              </a:rPr>
              <a:t>基于事实的表示过程性知识的知识表示方式是规则</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eaLnBrk="1" hangingPunct="1">
              <a:buSzPct val="90000"/>
              <a:defRPr/>
            </a:pPr>
            <a:r>
              <a:rPr lang="en-US" altLang="zh-CN" sz="2400" dirty="0">
                <a:latin typeface="微软雅黑" panose="020B0503020204020204" pitchFamily="34" charset="-122"/>
                <a:ea typeface="微软雅黑" panose="020B0503020204020204" pitchFamily="34" charset="-122"/>
              </a:rPr>
              <a:t>3. </a:t>
            </a:r>
            <a:r>
              <a:rPr lang="zh-CN" altLang="en-US" sz="2400" dirty="0">
                <a:latin typeface="微软雅黑" panose="020B0503020204020204" pitchFamily="34" charset="-122"/>
                <a:ea typeface="微软雅黑" panose="020B0503020204020204" pitchFamily="34" charset="-122"/>
              </a:rPr>
              <a:t>框架</a:t>
            </a:r>
          </a:p>
          <a:p>
            <a:pPr marL="0" indent="0" eaLnBrk="1" hangingPunct="1">
              <a:buSzPct val="90000"/>
              <a:buFontTx/>
              <a:buNone/>
              <a:defRPr/>
            </a:pPr>
            <a:r>
              <a:rPr lang="zh-CN" altLang="en-US" sz="2400" dirty="0" smtClean="0">
                <a:latin typeface="微软雅黑" panose="020B0503020204020204" pitchFamily="34" charset="-122"/>
                <a:ea typeface="微软雅黑" panose="020B0503020204020204" pitchFamily="34" charset="-122"/>
              </a:rPr>
              <a:t>框架</a:t>
            </a:r>
            <a:r>
              <a:rPr lang="zh-CN" altLang="en-US" sz="2400" dirty="0">
                <a:latin typeface="微软雅黑" panose="020B0503020204020204" pitchFamily="34" charset="-122"/>
                <a:ea typeface="微软雅黑" panose="020B0503020204020204" pitchFamily="34" charset="-122"/>
              </a:rPr>
              <a:t>是一种表示概念或对象的数据结构</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eaLnBrk="1" hangingPunct="1">
              <a:buSzPct val="90000"/>
              <a:defRPr/>
            </a:pPr>
            <a:r>
              <a:rPr lang="en-US" altLang="zh-CN" sz="2400" dirty="0">
                <a:latin typeface="微软雅黑" panose="020B0503020204020204" pitchFamily="34" charset="-122"/>
                <a:ea typeface="微软雅黑" panose="020B0503020204020204" pitchFamily="34" charset="-122"/>
              </a:rPr>
              <a:t>4. </a:t>
            </a:r>
            <a:r>
              <a:rPr lang="zh-CN" altLang="en-US" sz="2400" dirty="0">
                <a:latin typeface="微软雅黑" panose="020B0503020204020204" pitchFamily="34" charset="-122"/>
                <a:ea typeface="微软雅黑" panose="020B0503020204020204" pitchFamily="34" charset="-122"/>
              </a:rPr>
              <a:t>语义网络</a:t>
            </a:r>
          </a:p>
          <a:p>
            <a:pPr marL="0" indent="0" eaLnBrk="1" hangingPunct="1">
              <a:buSzPct val="90000"/>
              <a:buFontTx/>
              <a:buNone/>
              <a:defRPr/>
            </a:pPr>
            <a:r>
              <a:rPr lang="zh-CN" altLang="en-US" sz="2400" dirty="0" smtClean="0">
                <a:latin typeface="微软雅黑" panose="020B0503020204020204" pitchFamily="34" charset="-122"/>
                <a:ea typeface="微软雅黑" panose="020B0503020204020204" pitchFamily="34" charset="-122"/>
              </a:rPr>
              <a:t>记忆</a:t>
            </a:r>
            <a:r>
              <a:rPr lang="zh-CN" altLang="en-US" sz="2400" dirty="0">
                <a:latin typeface="微软雅黑" panose="020B0503020204020204" pitchFamily="34" charset="-122"/>
                <a:ea typeface="微软雅黑" panose="020B0503020204020204" pitchFamily="34" charset="-122"/>
              </a:rPr>
              <a:t>是由概念之间的联系实现的</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eaLnBrk="1" hangingPunct="1">
              <a:buSzPct val="90000"/>
              <a:defRPr/>
            </a:pPr>
            <a:r>
              <a:rPr lang="en-US" altLang="zh-CN" sz="2400" dirty="0">
                <a:latin typeface="微软雅黑" panose="020B0503020204020204" pitchFamily="34" charset="-122"/>
                <a:ea typeface="微软雅黑" panose="020B0503020204020204" pitchFamily="34" charset="-122"/>
              </a:rPr>
              <a:t>5. </a:t>
            </a:r>
            <a:r>
              <a:rPr lang="zh-CN" altLang="en-US" sz="2400" dirty="0">
                <a:latin typeface="微软雅黑" panose="020B0503020204020204" pitchFamily="34" charset="-122"/>
                <a:ea typeface="微软雅黑" panose="020B0503020204020204" pitchFamily="34" charset="-122"/>
              </a:rPr>
              <a:t>谓词逻辑</a:t>
            </a: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9.2 </a:t>
            </a:r>
            <a:r>
              <a:rPr lang="zh-CN" altLang="en-US" sz="4800" smtClean="0">
                <a:solidFill>
                  <a:srgbClr val="0070C0"/>
                </a:solidFill>
                <a:latin typeface="楷体" pitchFamily="49" charset="-122"/>
                <a:ea typeface="楷体" pitchFamily="49" charset="-122"/>
              </a:rPr>
              <a:t>知识表示</a:t>
            </a:r>
            <a:endParaRPr lang="en-US" altLang="zh-CN" sz="4800" smtClean="0">
              <a:solidFill>
                <a:srgbClr val="0070C0"/>
              </a:solidFill>
              <a:latin typeface="楷体" pitchFamily="49" charset="-122"/>
              <a:ea typeface="楷体" pitchFamily="49" charset="-122"/>
            </a:endParaRPr>
          </a:p>
        </p:txBody>
      </p:sp>
      <p:sp>
        <p:nvSpPr>
          <p:cNvPr id="6147" name="Rectangle 3"/>
          <p:cNvSpPr>
            <a:spLocks noGrp="1" noChangeArrowheads="1"/>
          </p:cNvSpPr>
          <p:nvPr>
            <p:ph type="body" sz="half" idx="1"/>
          </p:nvPr>
        </p:nvSpPr>
        <p:spPr>
          <a:xfrm>
            <a:off x="990600" y="1600200"/>
            <a:ext cx="7378700" cy="4254500"/>
          </a:xfrm>
        </p:spPr>
        <p:txBody>
          <a:bodyPr/>
          <a:lstStyle/>
          <a:p>
            <a:pPr eaLnBrk="1" hangingPunct="1">
              <a:buSzPct val="90000"/>
              <a:defRPr/>
            </a:pPr>
            <a:r>
              <a:rPr lang="en-US" altLang="zh-CN" sz="2400" dirty="0">
                <a:latin typeface="微软雅黑" panose="020B0503020204020204" pitchFamily="34" charset="-122"/>
                <a:ea typeface="微软雅黑" panose="020B0503020204020204" pitchFamily="34" charset="-122"/>
              </a:rPr>
              <a:t>9.2.3 </a:t>
            </a:r>
            <a:r>
              <a:rPr lang="zh-CN" altLang="en-US" sz="2400" dirty="0">
                <a:latin typeface="微软雅黑" panose="020B0503020204020204" pitchFamily="34" charset="-122"/>
                <a:ea typeface="微软雅黑" panose="020B0503020204020204" pitchFamily="34" charset="-122"/>
              </a:rPr>
              <a:t>专家系统</a:t>
            </a:r>
          </a:p>
          <a:p>
            <a:pPr eaLnBrk="1" hangingPunct="1">
              <a:buSzPct val="90000"/>
              <a:defRPr/>
            </a:pPr>
            <a:r>
              <a:rPr lang="zh-CN" altLang="en-US" sz="2400" dirty="0">
                <a:latin typeface="微软雅黑" panose="020B0503020204020204" pitchFamily="34" charset="-122"/>
                <a:ea typeface="微软雅黑" panose="020B0503020204020204" pitchFamily="34" charset="-122"/>
              </a:rPr>
              <a:t>专家系统是人工智能研究和应用中重要的领域之一。第一个专家系统在 </a:t>
            </a:r>
            <a:r>
              <a:rPr lang="en-US" altLang="zh-CN" sz="2400" dirty="0">
                <a:latin typeface="微软雅黑" panose="020B0503020204020204" pitchFamily="34" charset="-122"/>
                <a:ea typeface="微软雅黑" panose="020B0503020204020204" pitchFamily="34" charset="-122"/>
              </a:rPr>
              <a:t>20 </a:t>
            </a:r>
            <a:r>
              <a:rPr lang="zh-CN" altLang="en-US" sz="2400" dirty="0">
                <a:latin typeface="微软雅黑" panose="020B0503020204020204" pitchFamily="34" charset="-122"/>
                <a:ea typeface="微软雅黑" panose="020B0503020204020204" pitchFamily="34" charset="-122"/>
              </a:rPr>
              <a:t>世纪 </a:t>
            </a:r>
            <a:r>
              <a:rPr lang="en-US" altLang="zh-CN" sz="2400" dirty="0">
                <a:latin typeface="微软雅黑" panose="020B0503020204020204" pitchFamily="34" charset="-122"/>
                <a:ea typeface="微软雅黑" panose="020B0503020204020204" pitchFamily="34" charset="-122"/>
              </a:rPr>
              <a:t>60 </a:t>
            </a:r>
            <a:r>
              <a:rPr lang="zh-CN" altLang="en-US" sz="2400" dirty="0">
                <a:latin typeface="微软雅黑" panose="020B0503020204020204" pitchFamily="34" charset="-122"/>
                <a:ea typeface="微软雅黑" panose="020B0503020204020204" pitchFamily="34" charset="-122"/>
              </a:rPr>
              <a:t>年代</a:t>
            </a:r>
            <a:r>
              <a:rPr lang="zh-CN" altLang="en-US" sz="2400" dirty="0" smtClean="0">
                <a:latin typeface="微软雅黑" panose="020B0503020204020204" pitchFamily="34" charset="-122"/>
                <a:ea typeface="微软雅黑" panose="020B0503020204020204" pitchFamily="34" charset="-122"/>
              </a:rPr>
              <a:t>研制</a:t>
            </a:r>
            <a:r>
              <a:rPr lang="zh-CN" altLang="en-US" sz="2400" dirty="0">
                <a:latin typeface="微软雅黑" panose="020B0503020204020204" pitchFamily="34" charset="-122"/>
                <a:ea typeface="微软雅黑" panose="020B0503020204020204" pitchFamily="34" charset="-122"/>
              </a:rPr>
              <a:t>成功，之后专家系统在 </a:t>
            </a:r>
            <a:r>
              <a:rPr lang="en-US" altLang="zh-CN" sz="2400" dirty="0">
                <a:latin typeface="微软雅黑" panose="020B0503020204020204" pitchFamily="34" charset="-122"/>
                <a:ea typeface="微软雅黑" panose="020B0503020204020204" pitchFamily="34" charset="-122"/>
              </a:rPr>
              <a:t>20 </a:t>
            </a:r>
            <a:r>
              <a:rPr lang="zh-CN" altLang="en-US" sz="2400" dirty="0">
                <a:latin typeface="微软雅黑" panose="020B0503020204020204" pitchFamily="34" charset="-122"/>
                <a:ea typeface="微软雅黑" panose="020B0503020204020204" pitchFamily="34" charset="-122"/>
              </a:rPr>
              <a:t>世纪 </a:t>
            </a:r>
            <a:r>
              <a:rPr lang="en-US" altLang="zh-CN" sz="2400" dirty="0">
                <a:latin typeface="微软雅黑" panose="020B0503020204020204" pitchFamily="34" charset="-122"/>
                <a:ea typeface="微软雅黑" panose="020B0503020204020204" pitchFamily="34" charset="-122"/>
              </a:rPr>
              <a:t>80 </a:t>
            </a:r>
            <a:r>
              <a:rPr lang="zh-CN" altLang="en-US" sz="2400" dirty="0">
                <a:latin typeface="微软雅黑" panose="020B0503020204020204" pitchFamily="34" charset="-122"/>
                <a:ea typeface="微软雅黑" panose="020B0503020204020204" pitchFamily="34" charset="-122"/>
              </a:rPr>
              <a:t>年代取得长足发展，多个领域多种专家系统得以研发应用</a:t>
            </a:r>
            <a:r>
              <a:rPr lang="zh-CN" altLang="en-US" sz="2400" dirty="0" smtClean="0">
                <a:latin typeface="微软雅黑" panose="020B0503020204020204" pitchFamily="34" charset="-122"/>
                <a:ea typeface="微软雅黑" panose="020B0503020204020204" pitchFamily="34" charset="-122"/>
              </a:rPr>
              <a:t>，到</a:t>
            </a:r>
            <a:r>
              <a:rPr lang="zh-CN" altLang="en-US" sz="2400" dirty="0">
                <a:latin typeface="微软雅黑" panose="020B0503020204020204" pitchFamily="34" charset="-122"/>
                <a:ea typeface="微软雅黑" panose="020B0503020204020204" pitchFamily="34" charset="-122"/>
              </a:rPr>
              <a:t>现在专家系统取得了更为广泛的应用</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eaLnBrk="1" hangingPunct="1">
              <a:buSzPct val="90000"/>
              <a:defRPr/>
            </a:pPr>
            <a:endParaRPr lang="en-US" altLang="zh-CN" sz="2400" dirty="0">
              <a:latin typeface="微软雅黑" panose="020B0503020204020204" pitchFamily="34" charset="-122"/>
              <a:ea typeface="微软雅黑" panose="020B0503020204020204" pitchFamily="34" charset="-122"/>
            </a:endParaRPr>
          </a:p>
          <a:p>
            <a:pPr eaLnBrk="1" hangingPunct="1">
              <a:buSzPct val="90000"/>
              <a:defRPr/>
            </a:pPr>
            <a:endParaRPr lang="en-US" altLang="zh-CN" sz="2400" dirty="0" smtClean="0">
              <a:latin typeface="微软雅黑" panose="020B0503020204020204" pitchFamily="34" charset="-122"/>
              <a:ea typeface="微软雅黑" panose="020B0503020204020204" pitchFamily="34" charset="-122"/>
            </a:endParaRPr>
          </a:p>
          <a:p>
            <a:pPr eaLnBrk="1" hangingPunct="1">
              <a:buSzPct val="90000"/>
              <a:defRPr/>
            </a:pPr>
            <a:endParaRPr lang="en-US" altLang="zh-CN" sz="2400" dirty="0">
              <a:latin typeface="微软雅黑" panose="020B0503020204020204" pitchFamily="34" charset="-122"/>
              <a:ea typeface="微软雅黑" panose="020B0503020204020204" pitchFamily="34" charset="-122"/>
            </a:endParaRPr>
          </a:p>
          <a:p>
            <a:pPr eaLnBrk="1" hangingPunct="1">
              <a:buSzPct val="90000"/>
              <a:defRPr/>
            </a:pPr>
            <a:endParaRPr lang="en-US" altLang="zh-CN" sz="2400" dirty="0" smtClean="0">
              <a:latin typeface="微软雅黑" panose="020B0503020204020204" pitchFamily="34" charset="-122"/>
              <a:ea typeface="微软雅黑" panose="020B0503020204020204" pitchFamily="34" charset="-122"/>
            </a:endParaRPr>
          </a:p>
          <a:p>
            <a:pPr marL="0" indent="0" eaLnBrk="1" hangingPunct="1">
              <a:buSzPct val="90000"/>
              <a:buFontTx/>
              <a:buNone/>
              <a:defRPr/>
            </a:pPr>
            <a:r>
              <a:rPr lang="zh-CN" altLang="en-US" sz="2400" dirty="0" smtClean="0">
                <a:latin typeface="微软雅黑" panose="020B0503020204020204" pitchFamily="34" charset="-122"/>
                <a:ea typeface="微软雅黑" panose="020B0503020204020204" pitchFamily="34" charset="-122"/>
              </a:rPr>
              <a:t>                       专家系统</a:t>
            </a:r>
            <a:r>
              <a:rPr lang="zh-CN" altLang="en-US" sz="2400" dirty="0">
                <a:latin typeface="微软雅黑" panose="020B0503020204020204" pitchFamily="34" charset="-122"/>
                <a:ea typeface="微软雅黑" panose="020B0503020204020204" pitchFamily="34" charset="-122"/>
              </a:rPr>
              <a:t>的结构</a:t>
            </a:r>
          </a:p>
        </p:txBody>
      </p:sp>
      <p:pic>
        <p:nvPicPr>
          <p:cNvPr id="35843" name="图片 3" descr="新建 Microsoft Office Visio 绘图"/>
          <p:cNvPicPr>
            <a:picLocks noChangeAspect="1" noChangeArrowheads="1"/>
          </p:cNvPicPr>
          <p:nvPr/>
        </p:nvPicPr>
        <p:blipFill>
          <a:blip r:embed="rId2"/>
          <a:srcRect/>
          <a:stretch>
            <a:fillRect/>
          </a:stretch>
        </p:blipFill>
        <p:spPr bwMode="auto">
          <a:xfrm>
            <a:off x="2924175" y="3938588"/>
            <a:ext cx="3076575" cy="1809750"/>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9.2 </a:t>
            </a:r>
            <a:r>
              <a:rPr lang="zh-CN" altLang="en-US" sz="4800" smtClean="0">
                <a:solidFill>
                  <a:srgbClr val="0070C0"/>
                </a:solidFill>
                <a:latin typeface="楷体" pitchFamily="49" charset="-122"/>
                <a:ea typeface="楷体" pitchFamily="49" charset="-122"/>
              </a:rPr>
              <a:t>知识表示</a:t>
            </a:r>
            <a:endParaRPr lang="en-US" altLang="zh-CN" sz="4800" smtClean="0">
              <a:solidFill>
                <a:srgbClr val="0070C0"/>
              </a:solidFill>
              <a:latin typeface="楷体" pitchFamily="49" charset="-122"/>
              <a:ea typeface="楷体" pitchFamily="49" charset="-122"/>
            </a:endParaRPr>
          </a:p>
        </p:txBody>
      </p:sp>
      <p:sp>
        <p:nvSpPr>
          <p:cNvPr id="36866" name="Rectangle 3"/>
          <p:cNvSpPr>
            <a:spLocks noGrp="1" noChangeArrowheads="1"/>
          </p:cNvSpPr>
          <p:nvPr>
            <p:ph type="body" sz="half" idx="1"/>
          </p:nvPr>
        </p:nvSpPr>
        <p:spPr>
          <a:xfrm>
            <a:off x="912813" y="1917700"/>
            <a:ext cx="7378700" cy="4254500"/>
          </a:xfrm>
        </p:spPr>
        <p:txBody>
          <a:bodyPr/>
          <a:lstStyle/>
          <a:p>
            <a:pPr marL="0" indent="0" eaLnBrk="1" hangingPunct="1">
              <a:buSzPct val="90000"/>
              <a:buFontTx/>
              <a:buNone/>
            </a:pPr>
            <a:r>
              <a:rPr lang="zh-CN" altLang="en-US" sz="2400" smtClean="0">
                <a:latin typeface="微软雅黑" pitchFamily="34" charset="-122"/>
                <a:ea typeface="微软雅黑" pitchFamily="34" charset="-122"/>
              </a:rPr>
              <a:t>① 知识库：存放某领域专家的专门知识、常识和规则。</a:t>
            </a:r>
          </a:p>
          <a:p>
            <a:pPr marL="0" indent="0" eaLnBrk="1" hangingPunct="1">
              <a:buSzPct val="90000"/>
              <a:buFontTx/>
              <a:buNone/>
            </a:pPr>
            <a:r>
              <a:rPr lang="zh-CN" altLang="en-US" sz="2400" smtClean="0">
                <a:latin typeface="微软雅黑" pitchFamily="34" charset="-122"/>
                <a:ea typeface="微软雅黑" pitchFamily="34" charset="-122"/>
              </a:rPr>
              <a:t>② 推理机：进行推理或搜索的模块。</a:t>
            </a:r>
          </a:p>
          <a:p>
            <a:pPr marL="0" indent="0" eaLnBrk="1" hangingPunct="1">
              <a:buSzPct val="90000"/>
              <a:buFontTx/>
              <a:buNone/>
            </a:pPr>
            <a:r>
              <a:rPr lang="zh-CN" altLang="en-US" sz="2400" smtClean="0">
                <a:latin typeface="微软雅黑" pitchFamily="34" charset="-122"/>
                <a:ea typeface="微软雅黑" pitchFamily="34" charset="-122"/>
              </a:rPr>
              <a:t>③ 解释器：向用户解释专家系统的行为、结论或其他的输出。</a:t>
            </a:r>
          </a:p>
          <a:p>
            <a:pPr marL="0" indent="0" eaLnBrk="1" hangingPunct="1">
              <a:buSzPct val="90000"/>
              <a:buFontTx/>
              <a:buNone/>
            </a:pPr>
            <a:r>
              <a:rPr lang="zh-CN" altLang="en-US" sz="2400" smtClean="0">
                <a:latin typeface="微软雅黑" pitchFamily="34" charset="-122"/>
                <a:ea typeface="微软雅黑" pitchFamily="34" charset="-122"/>
              </a:rPr>
              <a:t>④ 接口或人机接口：用户与系统交互的界面。用户给出相应的输入，系统给出解答。</a:t>
            </a:r>
          </a:p>
          <a:p>
            <a:pPr marL="0" indent="0" eaLnBrk="1" hangingPunct="1">
              <a:buSzPct val="90000"/>
              <a:buFontTx/>
              <a:buNone/>
            </a:pPr>
            <a:r>
              <a:rPr lang="zh-CN" altLang="en-US" sz="2400" smtClean="0">
                <a:latin typeface="微软雅黑" pitchFamily="34" charset="-122"/>
                <a:ea typeface="微软雅黑" pitchFamily="34" charset="-122"/>
              </a:rPr>
              <a:t>⑤ 知识获取器：根据系统运行经验补充知识库内容，即学习，将专家或其他形式的知识补充进知识库。</a:t>
            </a:r>
          </a:p>
          <a:p>
            <a:pPr marL="0" indent="0" eaLnBrk="1" hangingPunct="1">
              <a:buSzPct val="90000"/>
              <a:buFontTx/>
              <a:buNone/>
            </a:pPr>
            <a:r>
              <a:rPr lang="zh-CN" altLang="en-US" sz="2400" smtClean="0">
                <a:latin typeface="微软雅黑" pitchFamily="34" charset="-122"/>
                <a:ea typeface="微软雅黑" pitchFamily="34" charset="-122"/>
              </a:rPr>
              <a:t>⑥ 数据库：存放专家系统运行时产生的数据。</a:t>
            </a: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00"/>
            <a:ext cx="8229600" cy="927100"/>
          </a:xfrm>
        </p:spPr>
        <p:txBody>
          <a:bodyPr>
            <a:prstTxWarp prst="textNoShape">
              <a:avLst/>
            </a:prstTxWarp>
          </a:bodyPr>
          <a:lstStyle/>
          <a:p>
            <a:pPr algn="ctr" eaLnBrk="1" hangingPunct="1"/>
            <a:r>
              <a:rPr lang="en-US" altLang="zh-CN" sz="4800" smtClean="0">
                <a:solidFill>
                  <a:srgbClr val="0070C0"/>
                </a:solidFill>
                <a:latin typeface="楷体" pitchFamily="49" charset="-122"/>
                <a:ea typeface="楷体" pitchFamily="49" charset="-122"/>
              </a:rPr>
              <a:t>9.3 </a:t>
            </a:r>
            <a:r>
              <a:rPr lang="zh-CN" altLang="en-US" sz="4800" smtClean="0">
                <a:solidFill>
                  <a:srgbClr val="0070C0"/>
                </a:solidFill>
                <a:latin typeface="楷体" pitchFamily="49" charset="-122"/>
                <a:ea typeface="楷体" pitchFamily="49" charset="-122"/>
              </a:rPr>
              <a:t>机器学习</a:t>
            </a:r>
            <a:endParaRPr lang="en-US" altLang="zh-CN" sz="4800" smtClean="0">
              <a:solidFill>
                <a:srgbClr val="0070C0"/>
              </a:solidFill>
              <a:latin typeface="楷体" pitchFamily="49" charset="-122"/>
              <a:ea typeface="楷体" pitchFamily="49" charset="-122"/>
            </a:endParaRPr>
          </a:p>
        </p:txBody>
      </p:sp>
      <p:sp>
        <p:nvSpPr>
          <p:cNvPr id="37890" name="Rectangle 3"/>
          <p:cNvSpPr>
            <a:spLocks noGrp="1" noChangeArrowheads="1"/>
          </p:cNvSpPr>
          <p:nvPr>
            <p:ph type="body" sz="half" idx="1"/>
          </p:nvPr>
        </p:nvSpPr>
        <p:spPr>
          <a:xfrm>
            <a:off x="912813" y="1917700"/>
            <a:ext cx="7378700" cy="4254500"/>
          </a:xfrm>
        </p:spPr>
        <p:txBody>
          <a:bodyPr/>
          <a:lstStyle/>
          <a:p>
            <a:pPr eaLnBrk="1" hangingPunct="1">
              <a:buSzPct val="90000"/>
            </a:pPr>
            <a:r>
              <a:rPr lang="en-US" altLang="zh-CN" sz="2400" smtClean="0">
                <a:latin typeface="微软雅黑" pitchFamily="34" charset="-122"/>
                <a:ea typeface="微软雅黑" pitchFamily="34" charset="-122"/>
              </a:rPr>
              <a:t>9.3.1 </a:t>
            </a:r>
            <a:r>
              <a:rPr lang="zh-CN" altLang="en-US" sz="2400" smtClean="0">
                <a:latin typeface="微软雅黑" pitchFamily="34" charset="-122"/>
                <a:ea typeface="微软雅黑" pitchFamily="34" charset="-122"/>
              </a:rPr>
              <a:t>机器学习的发展</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简单地说，机器学习就是研究如何通过计算手段，利用经验改善系统自身的性能。</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第一阶段是 </a:t>
            </a:r>
            <a:r>
              <a:rPr lang="en-US" altLang="zh-CN" sz="2400" smtClean="0">
                <a:latin typeface="微软雅黑" pitchFamily="34" charset="-122"/>
                <a:ea typeface="微软雅黑" pitchFamily="34" charset="-122"/>
              </a:rPr>
              <a:t>20 </a:t>
            </a:r>
            <a:r>
              <a:rPr lang="zh-CN" altLang="en-US" sz="2400" smtClean="0">
                <a:latin typeface="微软雅黑" pitchFamily="34" charset="-122"/>
                <a:ea typeface="微软雅黑" pitchFamily="34" charset="-122"/>
              </a:rPr>
              <a:t>世纪 </a:t>
            </a:r>
            <a:r>
              <a:rPr lang="en-US" altLang="zh-CN" sz="2400" smtClean="0">
                <a:latin typeface="微软雅黑" pitchFamily="34" charset="-122"/>
                <a:ea typeface="微软雅黑" pitchFamily="34" charset="-122"/>
              </a:rPr>
              <a:t>50 </a:t>
            </a:r>
            <a:r>
              <a:rPr lang="zh-CN" altLang="en-US" sz="2400" smtClean="0">
                <a:latin typeface="微软雅黑" pitchFamily="34" charset="-122"/>
                <a:ea typeface="微软雅黑" pitchFamily="34" charset="-122"/>
              </a:rPr>
              <a:t>年代中叶到 </a:t>
            </a:r>
            <a:r>
              <a:rPr lang="en-US" altLang="zh-CN" sz="2400" smtClean="0">
                <a:latin typeface="微软雅黑" pitchFamily="34" charset="-122"/>
                <a:ea typeface="微软雅黑" pitchFamily="34" charset="-122"/>
              </a:rPr>
              <a:t>60 </a:t>
            </a:r>
            <a:r>
              <a:rPr lang="zh-CN" altLang="en-US" sz="2400" smtClean="0">
                <a:latin typeface="微软雅黑" pitchFamily="34" charset="-122"/>
                <a:ea typeface="微软雅黑" pitchFamily="34" charset="-122"/>
              </a:rPr>
              <a:t>年代中叶。这个阶段的理论基础是神经网络模型。</a:t>
            </a:r>
            <a:endParaRPr lang="en-US" altLang="zh-CN" sz="2400" smtClean="0">
              <a:latin typeface="微软雅黑" pitchFamily="34" charset="-122"/>
              <a:ea typeface="微软雅黑" pitchFamily="34" charset="-122"/>
            </a:endParaRPr>
          </a:p>
          <a:p>
            <a:pPr eaLnBrk="1" hangingPunct="1">
              <a:buSzPct val="90000"/>
            </a:pPr>
            <a:r>
              <a:rPr lang="zh-CN" altLang="en-US" sz="2400" smtClean="0">
                <a:latin typeface="微软雅黑" pitchFamily="34" charset="-122"/>
                <a:ea typeface="微软雅黑" pitchFamily="34" charset="-122"/>
              </a:rPr>
              <a:t>第二阶段是在 </a:t>
            </a:r>
            <a:r>
              <a:rPr lang="en-US" altLang="zh-CN" sz="2400" smtClean="0">
                <a:latin typeface="微软雅黑" pitchFamily="34" charset="-122"/>
                <a:ea typeface="微软雅黑" pitchFamily="34" charset="-122"/>
              </a:rPr>
              <a:t>20 </a:t>
            </a:r>
            <a:r>
              <a:rPr lang="zh-CN" altLang="en-US" sz="2400" smtClean="0">
                <a:latin typeface="微软雅黑" pitchFamily="34" charset="-122"/>
                <a:ea typeface="微软雅黑" pitchFamily="34" charset="-122"/>
              </a:rPr>
              <a:t>世纪 </a:t>
            </a:r>
            <a:r>
              <a:rPr lang="en-US" altLang="zh-CN" sz="2400" smtClean="0">
                <a:latin typeface="微软雅黑" pitchFamily="34" charset="-122"/>
                <a:ea typeface="微软雅黑" pitchFamily="34" charset="-122"/>
              </a:rPr>
              <a:t>60 </a:t>
            </a:r>
            <a:r>
              <a:rPr lang="zh-CN" altLang="en-US" sz="2400" smtClean="0">
                <a:latin typeface="微软雅黑" pitchFamily="34" charset="-122"/>
                <a:ea typeface="微软雅黑" pitchFamily="34" charset="-122"/>
              </a:rPr>
              <a:t>年代中叶到 </a:t>
            </a:r>
            <a:r>
              <a:rPr lang="en-US" altLang="zh-CN" sz="2400" smtClean="0">
                <a:latin typeface="微软雅黑" pitchFamily="34" charset="-122"/>
                <a:ea typeface="微软雅黑" pitchFamily="34" charset="-122"/>
              </a:rPr>
              <a:t>70</a:t>
            </a:r>
            <a:r>
              <a:rPr lang="zh-CN" altLang="en-US" sz="2400" smtClean="0">
                <a:latin typeface="微软雅黑" pitchFamily="34" charset="-122"/>
                <a:ea typeface="微软雅黑" pitchFamily="34" charset="-122"/>
              </a:rPr>
              <a:t>年代中叶。研究目标是模拟人类的概念学习过程，并采用逻辑结构或图结构作为机器内部描述，机器使用符号描述概念，并提出学习概念的假设</a:t>
            </a:r>
            <a:r>
              <a:rPr lang="en-US" altLang="zh-CN" sz="2400" smtClean="0">
                <a:latin typeface="微软雅黑" pitchFamily="34" charset="-122"/>
                <a:ea typeface="微软雅黑" pitchFamily="34" charset="-122"/>
              </a:rPr>
              <a:t>.</a:t>
            </a:r>
            <a:endParaRPr lang="zh-CN" altLang="en-US" sz="2400" smtClean="0">
              <a:latin typeface="微软雅黑" pitchFamily="34" charset="-122"/>
              <a:ea typeface="微软雅黑" pitchFamily="34" charset="-122"/>
            </a:endParaRP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2096</Words>
  <Application>WPS 演示</Application>
  <PresentationFormat>全屏显示(4:3)</PresentationFormat>
  <Paragraphs>98</Paragraphs>
  <Slides>17</Slides>
  <Notes>0</Notes>
  <HiddenSlides>0</HiddenSlides>
  <MMClips>0</MMClips>
  <ScaleCrop>false</ScaleCrop>
  <HeadingPairs>
    <vt:vector size="6" baseType="variant">
      <vt:variant>
        <vt:lpstr>已用的字体</vt:lpstr>
      </vt:variant>
      <vt:variant>
        <vt:i4>11</vt:i4>
      </vt:variant>
      <vt:variant>
        <vt:lpstr>演示文稿设计模板</vt:lpstr>
      </vt:variant>
      <vt:variant>
        <vt:i4>14</vt:i4>
      </vt:variant>
      <vt:variant>
        <vt:lpstr>幻灯片标题</vt:lpstr>
      </vt:variant>
      <vt:variant>
        <vt:i4>17</vt:i4>
      </vt:variant>
    </vt:vector>
  </HeadingPairs>
  <TitlesOfParts>
    <vt:vector size="42" baseType="lpstr">
      <vt:lpstr>Arial</vt:lpstr>
      <vt:lpstr>宋体</vt:lpstr>
      <vt:lpstr>Calibri Light</vt:lpstr>
      <vt:lpstr>Calibri</vt:lpstr>
      <vt:lpstr>Arial Black</vt:lpstr>
      <vt:lpstr>楷体_GB2312</vt:lpstr>
      <vt:lpstr>楷体</vt:lpstr>
      <vt:lpstr>微软雅黑</vt:lpstr>
      <vt:lpstr>Wingdings</vt:lpstr>
      <vt:lpstr>华文行楷</vt:lpstr>
      <vt:lpstr>黑体</vt:lpstr>
      <vt:lpstr>Default Design</vt:lpstr>
      <vt:lpstr>Office 主题</vt:lpstr>
      <vt:lpstr>Default Design</vt:lpstr>
      <vt:lpstr>Office 主题</vt:lpstr>
      <vt:lpstr>Office 主题</vt:lpstr>
      <vt:lpstr>Office 主题</vt:lpstr>
      <vt:lpstr>Office 主题</vt:lpstr>
      <vt:lpstr>Office 主题</vt:lpstr>
      <vt:lpstr>Office 主题</vt:lpstr>
      <vt:lpstr>Office 主题</vt:lpstr>
      <vt:lpstr>Office 主题</vt:lpstr>
      <vt:lpstr>Office 主题</vt:lpstr>
      <vt:lpstr>Office 主题</vt:lpstr>
      <vt:lpstr>Office 主题</vt:lpstr>
      <vt:lpstr>幻灯片 1</vt:lpstr>
      <vt:lpstr>目 录</vt:lpstr>
      <vt:lpstr>9.1 人工智能概述</vt:lpstr>
      <vt:lpstr>9.1 人工智能概述</vt:lpstr>
      <vt:lpstr>9.2 知识表示</vt:lpstr>
      <vt:lpstr>9.2 知识表示</vt:lpstr>
      <vt:lpstr>9.2 知识表示</vt:lpstr>
      <vt:lpstr>9.2 知识表示</vt:lpstr>
      <vt:lpstr>9.3 机器学习</vt:lpstr>
      <vt:lpstr>9.3 机器学习</vt:lpstr>
      <vt:lpstr>9.3 机器学习</vt:lpstr>
      <vt:lpstr>9.3 机器学习</vt:lpstr>
      <vt:lpstr>9.3 机器学习</vt:lpstr>
      <vt:lpstr>9.4 人工智能语言</vt:lpstr>
      <vt:lpstr>9.4 人工智能语言</vt:lpstr>
      <vt:lpstr>9.5 人工智能应用</vt:lpstr>
      <vt:lpstr>小 结</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www.glzy8.com提供海量PPT模板免费下载！</dc:title>
  <dc:creator>lenovo</dc:creator>
  <cp:lastModifiedBy>lenovo</cp:lastModifiedBy>
  <cp:revision>75</cp:revision>
  <dcterms:created xsi:type="dcterms:W3CDTF">2008-03-10T09:13:00Z</dcterms:created>
  <dcterms:modified xsi:type="dcterms:W3CDTF">2019-02-19T02:33:44Z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2052-11.1.0.7989</vt:lpwstr>
  </property>
</Properties>
</file>